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1" r:id="rId4"/>
    <p:sldMasterId id="2147483682" r:id="rId5"/>
    <p:sldMasterId id="2147483683"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Lst>
  <p:sldSz cy="6858000" cx="12192000"/>
  <p:notesSz cx="6858000" cy="9144000"/>
  <p:embeddedFontLst>
    <p:embeddedFont>
      <p:font typeface="Nunito"/>
      <p:regular r:id="rId47"/>
      <p:bold r:id="rId48"/>
      <p:italic r:id="rId49"/>
      <p:boldItalic r:id="rId5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8B250969-5C90-4B6D-A260-1DEE6734D495}">
  <a:tblStyle styleId="{8B250969-5C90-4B6D-A260-1DEE6734D495}"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 Type="http://schemas.openxmlformats.org/officeDocument/2006/relationships/theme" Target="theme/theme4.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2.xml"/><Relationship Id="rId48" Type="http://schemas.openxmlformats.org/officeDocument/2006/relationships/font" Target="fonts/Nunito-bold.fntdata"/><Relationship Id="rId47" Type="http://schemas.openxmlformats.org/officeDocument/2006/relationships/font" Target="fonts/Nunito-regular.fntdata"/><Relationship Id="rId49" Type="http://schemas.openxmlformats.org/officeDocument/2006/relationships/font" Target="fonts/Nunito-italic.fntdata"/><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0" Type="http://schemas.openxmlformats.org/officeDocument/2006/relationships/font" Target="fonts/Nunito-boldItalic.fntdata"/><Relationship Id="rId11" Type="http://schemas.openxmlformats.org/officeDocument/2006/relationships/slide" Target="slides/slide4.xml"/><Relationship Id="rId10" Type="http://schemas.openxmlformats.org/officeDocument/2006/relationships/slide" Target="slides/slide3.xml"/><Relationship Id="rId13" Type="http://schemas.openxmlformats.org/officeDocument/2006/relationships/slide" Target="slides/slide6.xml"/><Relationship Id="rId12" Type="http://schemas.openxmlformats.org/officeDocument/2006/relationships/slide" Target="slides/slide5.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4fc29fde1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4fc29fde1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4fc29fde19_2_2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4fc29fde19_2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Discuss CRM Menus:</a:t>
            </a:r>
            <a:endParaRPr/>
          </a:p>
          <a:p>
            <a:pPr indent="0" lvl="0" marL="0" rtl="0" algn="l">
              <a:spcBef>
                <a:spcPts val="0"/>
              </a:spcBef>
              <a:spcAft>
                <a:spcPts val="0"/>
              </a:spcAft>
              <a:buNone/>
            </a:pPr>
            <a:r>
              <a:rPr lang="en-US"/>
              <a:t>Pipeline- all </a:t>
            </a:r>
            <a:r>
              <a:rPr lang="en-US"/>
              <a:t>opportunities</a:t>
            </a:r>
            <a:r>
              <a:rPr lang="en-US"/>
              <a:t> are tracked from new to contract (when a lead is won). All interactions between KNK (TDR, AX/CX, Marketing) are recorded for each opportunity.</a:t>
            </a:r>
            <a:endParaRPr/>
          </a:p>
          <a:p>
            <a:pPr indent="0" lvl="0" marL="0" rtl="0" algn="l">
              <a:spcBef>
                <a:spcPts val="0"/>
              </a:spcBef>
              <a:spcAft>
                <a:spcPts val="0"/>
              </a:spcAft>
              <a:buNone/>
            </a:pPr>
            <a:r>
              <a:rPr lang="en-US"/>
              <a:t>Customers: This is where all customer information will be</a:t>
            </a:r>
            <a:endParaRPr/>
          </a:p>
          <a:p>
            <a:pPr indent="0" lvl="0" marL="0" rtl="0" algn="l">
              <a:spcBef>
                <a:spcPts val="0"/>
              </a:spcBef>
              <a:spcAft>
                <a:spcPts val="0"/>
              </a:spcAft>
              <a:buNone/>
            </a:pPr>
            <a:r>
              <a:rPr lang="en-US"/>
              <a:t>Agent Management- where TDRs schedule their tasks, Sales meetings are recorded and Inspections are scheduled and recorded</a:t>
            </a:r>
            <a:endParaRPr/>
          </a:p>
          <a:p>
            <a:pPr indent="0" lvl="0" marL="0" rtl="0" algn="l">
              <a:spcBef>
                <a:spcPts val="0"/>
              </a:spcBef>
              <a:spcAft>
                <a:spcPts val="0"/>
              </a:spcAft>
              <a:buNone/>
            </a:pPr>
            <a:r>
              <a:rPr lang="en-US"/>
              <a:t>Reporting- to generate reports.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In Pipeline we have various stages:</a:t>
            </a:r>
            <a:endParaRPr/>
          </a:p>
          <a:p>
            <a:pPr indent="0" lvl="0" marL="0" rtl="0" algn="l">
              <a:spcBef>
                <a:spcPts val="0"/>
              </a:spcBef>
              <a:spcAft>
                <a:spcPts val="0"/>
              </a:spcAft>
              <a:buNone/>
            </a:pPr>
            <a:r>
              <a:rPr lang="en-US"/>
              <a:t>New- for any new opportunities identified by TDR</a:t>
            </a:r>
            <a:endParaRPr/>
          </a:p>
          <a:p>
            <a:pPr indent="0" lvl="0" marL="0" rtl="0" algn="l">
              <a:spcBef>
                <a:spcPts val="0"/>
              </a:spcBef>
              <a:spcAft>
                <a:spcPts val="0"/>
              </a:spcAft>
              <a:buNone/>
            </a:pPr>
            <a:r>
              <a:rPr lang="en-US"/>
              <a:t>Qualification- this is where opportunities are quickly assessed and prioritized based on the TDR task scores/ survey</a:t>
            </a:r>
            <a:endParaRPr/>
          </a:p>
          <a:p>
            <a:pPr indent="0" lvl="0" marL="0" rtl="0" algn="l">
              <a:spcBef>
                <a:spcPts val="0"/>
              </a:spcBef>
              <a:spcAft>
                <a:spcPts val="0"/>
              </a:spcAft>
              <a:buNone/>
            </a:pPr>
            <a:r>
              <a:rPr lang="en-US"/>
              <a:t>Pitch- Meetings are held with the Agent to discuss and propose the KP idea, an application form is filled and a deposit is paid by the agent</a:t>
            </a:r>
            <a:endParaRPr/>
          </a:p>
          <a:p>
            <a:pPr indent="0" lvl="0" marL="0" rtl="0" algn="l">
              <a:spcBef>
                <a:spcPts val="0"/>
              </a:spcBef>
              <a:spcAft>
                <a:spcPts val="0"/>
              </a:spcAft>
              <a:buNone/>
            </a:pPr>
            <a:r>
              <a:rPr lang="en-US"/>
              <a:t>Inspection- this is where inspection is done and the results recorded to determine if the agent physical location is viable for setting up of a KP</a:t>
            </a:r>
            <a:endParaRPr/>
          </a:p>
          <a:p>
            <a:pPr indent="0" lvl="0" marL="0" rtl="0" algn="l">
              <a:spcBef>
                <a:spcPts val="0"/>
              </a:spcBef>
              <a:spcAft>
                <a:spcPts val="0"/>
              </a:spcAft>
              <a:buNone/>
            </a:pPr>
            <a:r>
              <a:rPr lang="en-US"/>
              <a:t>Contract- If viable, the agent is offered a contract to accept/decline</a:t>
            </a:r>
            <a:endParaRPr/>
          </a:p>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461ec86f07_0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TDR = face to agent &amp; lead in the journey from qualification to installation (mission = lead Agent through sales process up through installation)</a:t>
            </a:r>
            <a:endParaRPr/>
          </a:p>
          <a:p>
            <a:pPr indent="0" lvl="0" marL="0" rtl="0" algn="l">
              <a:lnSpc>
                <a:spcPct val="100000"/>
              </a:lnSpc>
              <a:spcBef>
                <a:spcPts val="0"/>
              </a:spcBef>
              <a:spcAft>
                <a:spcPts val="0"/>
              </a:spcAft>
              <a:buSzPts val="1100"/>
              <a:buNone/>
            </a:pPr>
            <a:r>
              <a:rPr lang="en-US"/>
              <a:t>AX = back-up support for agents + validation of TDR process adherence (mission = ensure consistent and positive Agent experience)</a:t>
            </a:r>
            <a:endParaRPr/>
          </a:p>
          <a:p>
            <a:pPr indent="0" lvl="0" marL="0" rtl="0" algn="l">
              <a:lnSpc>
                <a:spcPct val="100000"/>
              </a:lnSpc>
              <a:spcBef>
                <a:spcPts val="0"/>
              </a:spcBef>
              <a:spcAft>
                <a:spcPts val="0"/>
              </a:spcAft>
              <a:buSzPts val="1100"/>
              <a:buNone/>
            </a:pPr>
            <a:r>
              <a:rPr lang="en-US"/>
              <a:t>Deployment = technology setup and delivery (mission = prepare shop for installation + install KP effectively)</a:t>
            </a:r>
            <a:endParaRPr/>
          </a:p>
        </p:txBody>
      </p:sp>
      <p:sp>
        <p:nvSpPr>
          <p:cNvPr id="278" name="Google Shape;278;g461ec86f07_0_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4fc29fde19_2_3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4fc29fde19_2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529f23c5bb_0_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529f23c5bb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529f23c5bb_0_2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529f23c5bb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603c6c3988_0_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603c6c3988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4fc29fde19_2_4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4fc29fde19_2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617f3dccbb_0_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617f3dccbb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603c6c3988_0_2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603c6c3988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544c0e50ba_0_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544c0e50ba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4fc29fde19_0_4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4fc29fde19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4fc29fde19_2_5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4fc29fde19_2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529f23c5bb_0_4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529f23c5bb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603c6c3988_0_3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603c6c3988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g603c6c3988_0_3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86" name="Google Shape;386;g603c6c3988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55d3fb528f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55d3fb528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55d3fb528f_0_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04" name="Google Shape;404;g55d3fb528f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g603c6c3988_0_5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13" name="Google Shape;413;g603c6c3988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4fc29fde19_2_5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23" name="Google Shape;423;g4fc29fde19_2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g603c6c3988_0_5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32" name="Google Shape;432;g603c6c3988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g603c6c3988_0_12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41" name="Google Shape;441;g603c6c3988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54415996d6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54415996d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g603c6c3988_0_6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50" name="Google Shape;450;g603c6c3988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g603c6c3988_0_7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59" name="Google Shape;459;g603c6c3988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g603c6c3988_0_9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68" name="Google Shape;468;g603c6c3988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g603c6c3988_0_7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77" name="Google Shape;477;g603c6c3988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g544c0e50ba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85" name="Google Shape;485;g544c0e50b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g529f23c5bb_0_3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94" name="Google Shape;494;g529f23c5bb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g4fc29fde19_2_6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01" name="Google Shape;501;g4fc29fde19_2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g603c6c3988_0_13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10" name="Google Shape;510;g603c6c3988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Use send message to send a message and notification to a TDR and all other followers of the Agent in pipeline via email. Use @ sign to tag a specific person.  It will create a log as well</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 name="Shape 517"/>
        <p:cNvGrpSpPr/>
        <p:nvPr/>
      </p:nvGrpSpPr>
      <p:grpSpPr>
        <a:xfrm>
          <a:off x="0" y="0"/>
          <a:ext cx="0" cy="0"/>
          <a:chOff x="0" y="0"/>
          <a:chExt cx="0" cy="0"/>
        </a:xfrm>
      </p:grpSpPr>
      <p:sp>
        <p:nvSpPr>
          <p:cNvPr id="518" name="Google Shape;518;g4fc29fde19_2_7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19" name="Google Shape;519;g4fc29fde19_2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Use Log Note when you do not want a notification to be sent via email, but want it as a record under the opportunity. You may still tag someone using @ sign</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 name="Shape 526"/>
        <p:cNvGrpSpPr/>
        <p:nvPr/>
      </p:nvGrpSpPr>
      <p:grpSpPr>
        <a:xfrm>
          <a:off x="0" y="0"/>
          <a:ext cx="0" cy="0"/>
          <a:chOff x="0" y="0"/>
          <a:chExt cx="0" cy="0"/>
        </a:xfrm>
      </p:grpSpPr>
      <p:sp>
        <p:nvSpPr>
          <p:cNvPr id="527" name="Google Shape;527;g4fc29fde19_2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8" name="Google Shape;528;g4fc29fde19_2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54415996d6_0_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54415996d6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54415996d6_0_1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54415996d6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529f23c5bb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529f23c5b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4fc29fde19_2_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4fc29fde19_2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4fc29fde19_2_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4fc29fde19_2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4fc29fde19_2_1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4fc29fde19_2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1" name="Shape 11"/>
        <p:cNvGrpSpPr/>
        <p:nvPr/>
      </p:nvGrpSpPr>
      <p:grpSpPr>
        <a:xfrm>
          <a:off x="0" y="0"/>
          <a:ext cx="0" cy="0"/>
          <a:chOff x="0" y="0"/>
          <a:chExt cx="0" cy="0"/>
        </a:xfrm>
      </p:grpSpPr>
      <p:sp>
        <p:nvSpPr>
          <p:cNvPr id="12" name="Google Shape;12;p2"/>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 name="Google Shape;13;p2"/>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4" name="Google Shape;14;p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 name="Google Shape;15;p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 name="Google Shape;16;p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1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11"/>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 name="Google Shape;71;p1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1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1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12"/>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12"/>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7" name="Google Shape;77;p1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1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1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6" name="Shape 86"/>
        <p:cNvGrpSpPr/>
        <p:nvPr/>
      </p:nvGrpSpPr>
      <p:grpSpPr>
        <a:xfrm>
          <a:off x="0" y="0"/>
          <a:ext cx="0" cy="0"/>
          <a:chOff x="0" y="0"/>
          <a:chExt cx="0" cy="0"/>
        </a:xfrm>
      </p:grpSpPr>
      <p:sp>
        <p:nvSpPr>
          <p:cNvPr id="87" name="Google Shape;87;p14"/>
          <p:cNvSpPr txBox="1"/>
          <p:nvPr>
            <p:ph type="ctrTitle"/>
          </p:nvPr>
        </p:nvSpPr>
        <p:spPr>
          <a:xfrm>
            <a:off x="1524000" y="1122363"/>
            <a:ext cx="9144000" cy="2387700"/>
          </a:xfrm>
          <a:prstGeom prst="rect">
            <a:avLst/>
          </a:prstGeom>
          <a:noFill/>
          <a:ln>
            <a:noFill/>
          </a:ln>
        </p:spPr>
        <p:txBody>
          <a:bodyPr anchorCtr="0" anchor="b" bIns="45700" lIns="91425" spcFirstLastPara="1" rIns="91425" wrap="square" tIns="45700">
            <a:noAutofit/>
          </a:bodyPr>
          <a:lstStyle>
            <a:lvl1pPr lvl="0" rtl="0" algn="ctr">
              <a:lnSpc>
                <a:spcPct val="90000"/>
              </a:lnSpc>
              <a:spcBef>
                <a:spcPts val="0"/>
              </a:spcBef>
              <a:spcAft>
                <a:spcPts val="0"/>
              </a:spcAft>
              <a:buClr>
                <a:schemeClr val="dk1"/>
              </a:buClr>
              <a:buSzPts val="6000"/>
              <a:buFont typeface="Calibri"/>
              <a:buNone/>
              <a:defRPr sz="6000"/>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88" name="Google Shape;88;p14"/>
          <p:cNvSpPr txBox="1"/>
          <p:nvPr>
            <p:ph idx="1" type="subTitle"/>
          </p:nvPr>
        </p:nvSpPr>
        <p:spPr>
          <a:xfrm>
            <a:off x="1524000" y="3602038"/>
            <a:ext cx="9144000" cy="1655700"/>
          </a:xfrm>
          <a:prstGeom prst="rect">
            <a:avLst/>
          </a:prstGeom>
          <a:noFill/>
          <a:ln>
            <a:noFill/>
          </a:ln>
        </p:spPr>
        <p:txBody>
          <a:bodyPr anchorCtr="0" anchor="t" bIns="45700" lIns="91425" spcFirstLastPara="1" rIns="91425" wrap="square" tIns="45700">
            <a:noAutofit/>
          </a:bodyPr>
          <a:lstStyle>
            <a:lvl1pPr lvl="0" rtl="0" algn="ctr">
              <a:lnSpc>
                <a:spcPct val="90000"/>
              </a:lnSpc>
              <a:spcBef>
                <a:spcPts val="1000"/>
              </a:spcBef>
              <a:spcAft>
                <a:spcPts val="0"/>
              </a:spcAft>
              <a:buClr>
                <a:schemeClr val="dk1"/>
              </a:buClr>
              <a:buSzPts val="2400"/>
              <a:buNone/>
              <a:defRPr sz="2400"/>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89" name="Google Shape;89;p14"/>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90" name="Google Shape;90;p14"/>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91" name="Google Shape;91;p14"/>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92" name="Shape 92"/>
        <p:cNvGrpSpPr/>
        <p:nvPr/>
      </p:nvGrpSpPr>
      <p:grpSpPr>
        <a:xfrm>
          <a:off x="0" y="0"/>
          <a:ext cx="0" cy="0"/>
          <a:chOff x="0" y="0"/>
          <a:chExt cx="0" cy="0"/>
        </a:xfrm>
      </p:grpSpPr>
      <p:sp>
        <p:nvSpPr>
          <p:cNvPr id="93" name="Google Shape;93;p15"/>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Clr>
                <a:schemeClr val="dk1"/>
              </a:buClr>
              <a:buSzPts val="18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94" name="Google Shape;94;p15"/>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95" name="Google Shape;95;p15"/>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96" name="Google Shape;96;p15"/>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97" name="Google Shape;97;p15"/>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98" name="Shape 98"/>
        <p:cNvGrpSpPr/>
        <p:nvPr/>
      </p:nvGrpSpPr>
      <p:grpSpPr>
        <a:xfrm>
          <a:off x="0" y="0"/>
          <a:ext cx="0" cy="0"/>
          <a:chOff x="0" y="0"/>
          <a:chExt cx="0" cy="0"/>
        </a:xfrm>
      </p:grpSpPr>
      <p:sp>
        <p:nvSpPr>
          <p:cNvPr id="99" name="Google Shape;99;p16"/>
          <p:cNvSpPr txBox="1"/>
          <p:nvPr>
            <p:ph type="title"/>
          </p:nvPr>
        </p:nvSpPr>
        <p:spPr>
          <a:xfrm>
            <a:off x="831850" y="1709738"/>
            <a:ext cx="10515600" cy="2852700"/>
          </a:xfrm>
          <a:prstGeom prst="rect">
            <a:avLst/>
          </a:prstGeom>
          <a:noFill/>
          <a:ln>
            <a:noFill/>
          </a:ln>
        </p:spPr>
        <p:txBody>
          <a:bodyPr anchorCtr="0" anchor="b" bIns="45700" lIns="91425" spcFirstLastPara="1" rIns="91425" wrap="square" tIns="45700">
            <a:noAutofit/>
          </a:bodyPr>
          <a:lstStyle>
            <a:lvl1pPr lvl="0" rtl="0" algn="l">
              <a:lnSpc>
                <a:spcPct val="90000"/>
              </a:lnSpc>
              <a:spcBef>
                <a:spcPts val="0"/>
              </a:spcBef>
              <a:spcAft>
                <a:spcPts val="0"/>
              </a:spcAft>
              <a:buClr>
                <a:schemeClr val="dk1"/>
              </a:buClr>
              <a:buSzPts val="6000"/>
              <a:buFont typeface="Calibri"/>
              <a:buNone/>
              <a:defRPr sz="6000"/>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00" name="Google Shape;100;p16"/>
          <p:cNvSpPr txBox="1"/>
          <p:nvPr>
            <p:ph idx="1" type="body"/>
          </p:nvPr>
        </p:nvSpPr>
        <p:spPr>
          <a:xfrm>
            <a:off x="831850" y="4589463"/>
            <a:ext cx="10515600" cy="1500300"/>
          </a:xfrm>
          <a:prstGeom prst="rect">
            <a:avLst/>
          </a:prstGeom>
          <a:noFill/>
          <a:ln>
            <a:noFill/>
          </a:ln>
        </p:spPr>
        <p:txBody>
          <a:bodyPr anchorCtr="0" anchor="t" bIns="45700" lIns="91425" spcFirstLastPara="1" rIns="91425" wrap="square" tIns="45700">
            <a:noAutofit/>
          </a:bodyPr>
          <a:lstStyle>
            <a:lvl1pPr indent="-228600" lvl="0" marL="457200" rtl="0" algn="l">
              <a:lnSpc>
                <a:spcPct val="90000"/>
              </a:lnSpc>
              <a:spcBef>
                <a:spcPts val="1000"/>
              </a:spcBef>
              <a:spcAft>
                <a:spcPts val="0"/>
              </a:spcAft>
              <a:buClr>
                <a:srgbClr val="888888"/>
              </a:buClr>
              <a:buSzPts val="2400"/>
              <a:buNone/>
              <a:defRPr sz="2400">
                <a:solidFill>
                  <a:srgbClr val="888888"/>
                </a:solidFill>
              </a:defRPr>
            </a:lvl1pPr>
            <a:lvl2pPr indent="-228600" lvl="1" marL="914400" rtl="0" algn="l">
              <a:lnSpc>
                <a:spcPct val="90000"/>
              </a:lnSpc>
              <a:spcBef>
                <a:spcPts val="500"/>
              </a:spcBef>
              <a:spcAft>
                <a:spcPts val="0"/>
              </a:spcAft>
              <a:buClr>
                <a:srgbClr val="888888"/>
              </a:buClr>
              <a:buSzPts val="2000"/>
              <a:buNone/>
              <a:defRPr sz="2000">
                <a:solidFill>
                  <a:srgbClr val="888888"/>
                </a:solidFill>
              </a:defRPr>
            </a:lvl2pPr>
            <a:lvl3pPr indent="-228600" lvl="2" marL="1371600" rtl="0" algn="l">
              <a:lnSpc>
                <a:spcPct val="90000"/>
              </a:lnSpc>
              <a:spcBef>
                <a:spcPts val="500"/>
              </a:spcBef>
              <a:spcAft>
                <a:spcPts val="0"/>
              </a:spcAft>
              <a:buClr>
                <a:srgbClr val="888888"/>
              </a:buClr>
              <a:buSzPts val="1800"/>
              <a:buNone/>
              <a:defRPr sz="1800">
                <a:solidFill>
                  <a:srgbClr val="888888"/>
                </a:solidFill>
              </a:defRPr>
            </a:lvl3pPr>
            <a:lvl4pPr indent="-228600" lvl="3" marL="1828800" rtl="0" algn="l">
              <a:lnSpc>
                <a:spcPct val="90000"/>
              </a:lnSpc>
              <a:spcBef>
                <a:spcPts val="500"/>
              </a:spcBef>
              <a:spcAft>
                <a:spcPts val="0"/>
              </a:spcAft>
              <a:buClr>
                <a:srgbClr val="888888"/>
              </a:buClr>
              <a:buSzPts val="1600"/>
              <a:buNone/>
              <a:defRPr sz="1600">
                <a:solidFill>
                  <a:srgbClr val="888888"/>
                </a:solidFill>
              </a:defRPr>
            </a:lvl4pPr>
            <a:lvl5pPr indent="-228600" lvl="4" marL="2286000" rtl="0" algn="l">
              <a:lnSpc>
                <a:spcPct val="90000"/>
              </a:lnSpc>
              <a:spcBef>
                <a:spcPts val="500"/>
              </a:spcBef>
              <a:spcAft>
                <a:spcPts val="0"/>
              </a:spcAft>
              <a:buClr>
                <a:srgbClr val="888888"/>
              </a:buClr>
              <a:buSzPts val="1600"/>
              <a:buNone/>
              <a:defRPr sz="1600">
                <a:solidFill>
                  <a:srgbClr val="888888"/>
                </a:solidFill>
              </a:defRPr>
            </a:lvl5pPr>
            <a:lvl6pPr indent="-228600" lvl="5" marL="2743200" rtl="0" algn="l">
              <a:lnSpc>
                <a:spcPct val="90000"/>
              </a:lnSpc>
              <a:spcBef>
                <a:spcPts val="500"/>
              </a:spcBef>
              <a:spcAft>
                <a:spcPts val="0"/>
              </a:spcAft>
              <a:buClr>
                <a:srgbClr val="888888"/>
              </a:buClr>
              <a:buSzPts val="1600"/>
              <a:buNone/>
              <a:defRPr sz="1600">
                <a:solidFill>
                  <a:srgbClr val="888888"/>
                </a:solidFill>
              </a:defRPr>
            </a:lvl6pPr>
            <a:lvl7pPr indent="-228600" lvl="6" marL="3200400" rtl="0" algn="l">
              <a:lnSpc>
                <a:spcPct val="90000"/>
              </a:lnSpc>
              <a:spcBef>
                <a:spcPts val="500"/>
              </a:spcBef>
              <a:spcAft>
                <a:spcPts val="0"/>
              </a:spcAft>
              <a:buClr>
                <a:srgbClr val="888888"/>
              </a:buClr>
              <a:buSzPts val="1600"/>
              <a:buNone/>
              <a:defRPr sz="1600">
                <a:solidFill>
                  <a:srgbClr val="888888"/>
                </a:solidFill>
              </a:defRPr>
            </a:lvl7pPr>
            <a:lvl8pPr indent="-228600" lvl="7" marL="3657600" rtl="0" algn="l">
              <a:lnSpc>
                <a:spcPct val="90000"/>
              </a:lnSpc>
              <a:spcBef>
                <a:spcPts val="500"/>
              </a:spcBef>
              <a:spcAft>
                <a:spcPts val="0"/>
              </a:spcAft>
              <a:buClr>
                <a:srgbClr val="888888"/>
              </a:buClr>
              <a:buSzPts val="1600"/>
              <a:buNone/>
              <a:defRPr sz="1600">
                <a:solidFill>
                  <a:srgbClr val="888888"/>
                </a:solidFill>
              </a:defRPr>
            </a:lvl8pPr>
            <a:lvl9pPr indent="-228600" lvl="8" marL="4114800" rtl="0" algn="l">
              <a:lnSpc>
                <a:spcPct val="90000"/>
              </a:lnSpc>
              <a:spcBef>
                <a:spcPts val="500"/>
              </a:spcBef>
              <a:spcAft>
                <a:spcPts val="0"/>
              </a:spcAft>
              <a:buClr>
                <a:srgbClr val="888888"/>
              </a:buClr>
              <a:buSzPts val="1600"/>
              <a:buNone/>
              <a:defRPr sz="1600">
                <a:solidFill>
                  <a:srgbClr val="888888"/>
                </a:solidFill>
              </a:defRPr>
            </a:lvl9pPr>
          </a:lstStyle>
          <a:p/>
        </p:txBody>
      </p:sp>
      <p:sp>
        <p:nvSpPr>
          <p:cNvPr id="101" name="Google Shape;101;p16"/>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02" name="Google Shape;102;p16"/>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03" name="Google Shape;103;p16"/>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04" name="Shape 104"/>
        <p:cNvGrpSpPr/>
        <p:nvPr/>
      </p:nvGrpSpPr>
      <p:grpSpPr>
        <a:xfrm>
          <a:off x="0" y="0"/>
          <a:ext cx="0" cy="0"/>
          <a:chOff x="0" y="0"/>
          <a:chExt cx="0" cy="0"/>
        </a:xfrm>
      </p:grpSpPr>
      <p:sp>
        <p:nvSpPr>
          <p:cNvPr id="105" name="Google Shape;105;p17"/>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Clr>
                <a:schemeClr val="dk1"/>
              </a:buClr>
              <a:buSzPts val="18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06" name="Google Shape;106;p17"/>
          <p:cNvSpPr txBox="1"/>
          <p:nvPr>
            <p:ph idx="1" type="body"/>
          </p:nvPr>
        </p:nvSpPr>
        <p:spPr>
          <a:xfrm>
            <a:off x="838200" y="1825625"/>
            <a:ext cx="5181600" cy="4351200"/>
          </a:xfrm>
          <a:prstGeom prst="rect">
            <a:avLst/>
          </a:prstGeom>
          <a:noFill/>
          <a:ln>
            <a:noFill/>
          </a:ln>
        </p:spPr>
        <p:txBody>
          <a:bodyPr anchorCtr="0" anchor="t" bIns="45700" lIns="91425" spcFirstLastPara="1" rIns="91425" wrap="square" tIns="45700">
            <a:no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107" name="Google Shape;107;p17"/>
          <p:cNvSpPr txBox="1"/>
          <p:nvPr>
            <p:ph idx="2" type="body"/>
          </p:nvPr>
        </p:nvSpPr>
        <p:spPr>
          <a:xfrm>
            <a:off x="6172200" y="1825625"/>
            <a:ext cx="5181600" cy="4351200"/>
          </a:xfrm>
          <a:prstGeom prst="rect">
            <a:avLst/>
          </a:prstGeom>
          <a:noFill/>
          <a:ln>
            <a:noFill/>
          </a:ln>
        </p:spPr>
        <p:txBody>
          <a:bodyPr anchorCtr="0" anchor="t" bIns="45700" lIns="91425" spcFirstLastPara="1" rIns="91425" wrap="square" tIns="45700">
            <a:no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108" name="Google Shape;108;p17"/>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09" name="Google Shape;109;p17"/>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10" name="Google Shape;110;p17"/>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11" name="Shape 111"/>
        <p:cNvGrpSpPr/>
        <p:nvPr/>
      </p:nvGrpSpPr>
      <p:grpSpPr>
        <a:xfrm>
          <a:off x="0" y="0"/>
          <a:ext cx="0" cy="0"/>
          <a:chOff x="0" y="0"/>
          <a:chExt cx="0" cy="0"/>
        </a:xfrm>
      </p:grpSpPr>
      <p:sp>
        <p:nvSpPr>
          <p:cNvPr id="112" name="Google Shape;112;p18"/>
          <p:cNvSpPr txBox="1"/>
          <p:nvPr>
            <p:ph type="title"/>
          </p:nvPr>
        </p:nvSpPr>
        <p:spPr>
          <a:xfrm>
            <a:off x="839788" y="365125"/>
            <a:ext cx="10515600" cy="13257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Clr>
                <a:schemeClr val="dk1"/>
              </a:buClr>
              <a:buSzPts val="18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13" name="Google Shape;113;p18"/>
          <p:cNvSpPr txBox="1"/>
          <p:nvPr>
            <p:ph idx="1" type="body"/>
          </p:nvPr>
        </p:nvSpPr>
        <p:spPr>
          <a:xfrm>
            <a:off x="839788" y="1681163"/>
            <a:ext cx="5157900" cy="823800"/>
          </a:xfrm>
          <a:prstGeom prst="rect">
            <a:avLst/>
          </a:prstGeom>
          <a:noFill/>
          <a:ln>
            <a:noFill/>
          </a:ln>
        </p:spPr>
        <p:txBody>
          <a:bodyPr anchorCtr="0" anchor="b" bIns="45700" lIns="91425" spcFirstLastPara="1" rIns="91425" wrap="square" tIns="45700">
            <a:noAutofit/>
          </a:bodyPr>
          <a:lstStyle>
            <a:lvl1pPr indent="-228600" lvl="0" marL="457200" rtl="0" algn="l">
              <a:lnSpc>
                <a:spcPct val="90000"/>
              </a:lnSpc>
              <a:spcBef>
                <a:spcPts val="1000"/>
              </a:spcBef>
              <a:spcAft>
                <a:spcPts val="0"/>
              </a:spcAft>
              <a:buClr>
                <a:schemeClr val="dk1"/>
              </a:buClr>
              <a:buSzPts val="2400"/>
              <a:buNone/>
              <a:defRPr b="1" sz="2400"/>
            </a:lvl1pPr>
            <a:lvl2pPr indent="-228600" lvl="1" marL="914400" rtl="0" algn="l">
              <a:lnSpc>
                <a:spcPct val="90000"/>
              </a:lnSpc>
              <a:spcBef>
                <a:spcPts val="500"/>
              </a:spcBef>
              <a:spcAft>
                <a:spcPts val="0"/>
              </a:spcAft>
              <a:buClr>
                <a:schemeClr val="dk1"/>
              </a:buClr>
              <a:buSzPts val="2000"/>
              <a:buNone/>
              <a:defRPr b="1" sz="2000"/>
            </a:lvl2pPr>
            <a:lvl3pPr indent="-228600" lvl="2" marL="1371600" rtl="0" algn="l">
              <a:lnSpc>
                <a:spcPct val="90000"/>
              </a:lnSpc>
              <a:spcBef>
                <a:spcPts val="500"/>
              </a:spcBef>
              <a:spcAft>
                <a:spcPts val="0"/>
              </a:spcAft>
              <a:buClr>
                <a:schemeClr val="dk1"/>
              </a:buClr>
              <a:buSzPts val="1800"/>
              <a:buNone/>
              <a:defRPr b="1" sz="1800"/>
            </a:lvl3pPr>
            <a:lvl4pPr indent="-228600" lvl="3" marL="1828800" rtl="0" algn="l">
              <a:lnSpc>
                <a:spcPct val="90000"/>
              </a:lnSpc>
              <a:spcBef>
                <a:spcPts val="500"/>
              </a:spcBef>
              <a:spcAft>
                <a:spcPts val="0"/>
              </a:spcAft>
              <a:buClr>
                <a:schemeClr val="dk1"/>
              </a:buClr>
              <a:buSzPts val="1600"/>
              <a:buNone/>
              <a:defRPr b="1" sz="1600"/>
            </a:lvl4pPr>
            <a:lvl5pPr indent="-228600" lvl="4" marL="2286000" rtl="0" algn="l">
              <a:lnSpc>
                <a:spcPct val="90000"/>
              </a:lnSpc>
              <a:spcBef>
                <a:spcPts val="500"/>
              </a:spcBef>
              <a:spcAft>
                <a:spcPts val="0"/>
              </a:spcAft>
              <a:buClr>
                <a:schemeClr val="dk1"/>
              </a:buClr>
              <a:buSzPts val="1600"/>
              <a:buNone/>
              <a:defRPr b="1" sz="1600"/>
            </a:lvl5pPr>
            <a:lvl6pPr indent="-228600" lvl="5" marL="2743200" rtl="0" algn="l">
              <a:lnSpc>
                <a:spcPct val="90000"/>
              </a:lnSpc>
              <a:spcBef>
                <a:spcPts val="500"/>
              </a:spcBef>
              <a:spcAft>
                <a:spcPts val="0"/>
              </a:spcAft>
              <a:buClr>
                <a:schemeClr val="dk1"/>
              </a:buClr>
              <a:buSzPts val="1600"/>
              <a:buNone/>
              <a:defRPr b="1" sz="1600"/>
            </a:lvl6pPr>
            <a:lvl7pPr indent="-228600" lvl="6" marL="3200400" rtl="0" algn="l">
              <a:lnSpc>
                <a:spcPct val="90000"/>
              </a:lnSpc>
              <a:spcBef>
                <a:spcPts val="500"/>
              </a:spcBef>
              <a:spcAft>
                <a:spcPts val="0"/>
              </a:spcAft>
              <a:buClr>
                <a:schemeClr val="dk1"/>
              </a:buClr>
              <a:buSzPts val="1600"/>
              <a:buNone/>
              <a:defRPr b="1" sz="1600"/>
            </a:lvl7pPr>
            <a:lvl8pPr indent="-228600" lvl="7" marL="3657600" rtl="0" algn="l">
              <a:lnSpc>
                <a:spcPct val="90000"/>
              </a:lnSpc>
              <a:spcBef>
                <a:spcPts val="500"/>
              </a:spcBef>
              <a:spcAft>
                <a:spcPts val="0"/>
              </a:spcAft>
              <a:buClr>
                <a:schemeClr val="dk1"/>
              </a:buClr>
              <a:buSzPts val="1600"/>
              <a:buNone/>
              <a:defRPr b="1" sz="1600"/>
            </a:lvl8pPr>
            <a:lvl9pPr indent="-228600" lvl="8" marL="4114800" rtl="0" algn="l">
              <a:lnSpc>
                <a:spcPct val="90000"/>
              </a:lnSpc>
              <a:spcBef>
                <a:spcPts val="500"/>
              </a:spcBef>
              <a:spcAft>
                <a:spcPts val="0"/>
              </a:spcAft>
              <a:buClr>
                <a:schemeClr val="dk1"/>
              </a:buClr>
              <a:buSzPts val="1600"/>
              <a:buNone/>
              <a:defRPr b="1" sz="1600"/>
            </a:lvl9pPr>
          </a:lstStyle>
          <a:p/>
        </p:txBody>
      </p:sp>
      <p:sp>
        <p:nvSpPr>
          <p:cNvPr id="114" name="Google Shape;114;p18"/>
          <p:cNvSpPr txBox="1"/>
          <p:nvPr>
            <p:ph idx="2" type="body"/>
          </p:nvPr>
        </p:nvSpPr>
        <p:spPr>
          <a:xfrm>
            <a:off x="839788" y="2505075"/>
            <a:ext cx="5157900" cy="3684600"/>
          </a:xfrm>
          <a:prstGeom prst="rect">
            <a:avLst/>
          </a:prstGeom>
          <a:noFill/>
          <a:ln>
            <a:noFill/>
          </a:ln>
        </p:spPr>
        <p:txBody>
          <a:bodyPr anchorCtr="0" anchor="t" bIns="45700" lIns="91425" spcFirstLastPara="1" rIns="91425" wrap="square" tIns="45700">
            <a:no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115" name="Google Shape;115;p18"/>
          <p:cNvSpPr txBox="1"/>
          <p:nvPr>
            <p:ph idx="3" type="body"/>
          </p:nvPr>
        </p:nvSpPr>
        <p:spPr>
          <a:xfrm>
            <a:off x="6172200" y="1681163"/>
            <a:ext cx="5183100" cy="823800"/>
          </a:xfrm>
          <a:prstGeom prst="rect">
            <a:avLst/>
          </a:prstGeom>
          <a:noFill/>
          <a:ln>
            <a:noFill/>
          </a:ln>
        </p:spPr>
        <p:txBody>
          <a:bodyPr anchorCtr="0" anchor="b" bIns="45700" lIns="91425" spcFirstLastPara="1" rIns="91425" wrap="square" tIns="45700">
            <a:noAutofit/>
          </a:bodyPr>
          <a:lstStyle>
            <a:lvl1pPr indent="-228600" lvl="0" marL="457200" rtl="0" algn="l">
              <a:lnSpc>
                <a:spcPct val="90000"/>
              </a:lnSpc>
              <a:spcBef>
                <a:spcPts val="1000"/>
              </a:spcBef>
              <a:spcAft>
                <a:spcPts val="0"/>
              </a:spcAft>
              <a:buClr>
                <a:schemeClr val="dk1"/>
              </a:buClr>
              <a:buSzPts val="2400"/>
              <a:buNone/>
              <a:defRPr b="1" sz="2400"/>
            </a:lvl1pPr>
            <a:lvl2pPr indent="-228600" lvl="1" marL="914400" rtl="0" algn="l">
              <a:lnSpc>
                <a:spcPct val="90000"/>
              </a:lnSpc>
              <a:spcBef>
                <a:spcPts val="500"/>
              </a:spcBef>
              <a:spcAft>
                <a:spcPts val="0"/>
              </a:spcAft>
              <a:buClr>
                <a:schemeClr val="dk1"/>
              </a:buClr>
              <a:buSzPts val="2000"/>
              <a:buNone/>
              <a:defRPr b="1" sz="2000"/>
            </a:lvl2pPr>
            <a:lvl3pPr indent="-228600" lvl="2" marL="1371600" rtl="0" algn="l">
              <a:lnSpc>
                <a:spcPct val="90000"/>
              </a:lnSpc>
              <a:spcBef>
                <a:spcPts val="500"/>
              </a:spcBef>
              <a:spcAft>
                <a:spcPts val="0"/>
              </a:spcAft>
              <a:buClr>
                <a:schemeClr val="dk1"/>
              </a:buClr>
              <a:buSzPts val="1800"/>
              <a:buNone/>
              <a:defRPr b="1" sz="1800"/>
            </a:lvl3pPr>
            <a:lvl4pPr indent="-228600" lvl="3" marL="1828800" rtl="0" algn="l">
              <a:lnSpc>
                <a:spcPct val="90000"/>
              </a:lnSpc>
              <a:spcBef>
                <a:spcPts val="500"/>
              </a:spcBef>
              <a:spcAft>
                <a:spcPts val="0"/>
              </a:spcAft>
              <a:buClr>
                <a:schemeClr val="dk1"/>
              </a:buClr>
              <a:buSzPts val="1600"/>
              <a:buNone/>
              <a:defRPr b="1" sz="1600"/>
            </a:lvl4pPr>
            <a:lvl5pPr indent="-228600" lvl="4" marL="2286000" rtl="0" algn="l">
              <a:lnSpc>
                <a:spcPct val="90000"/>
              </a:lnSpc>
              <a:spcBef>
                <a:spcPts val="500"/>
              </a:spcBef>
              <a:spcAft>
                <a:spcPts val="0"/>
              </a:spcAft>
              <a:buClr>
                <a:schemeClr val="dk1"/>
              </a:buClr>
              <a:buSzPts val="1600"/>
              <a:buNone/>
              <a:defRPr b="1" sz="1600"/>
            </a:lvl5pPr>
            <a:lvl6pPr indent="-228600" lvl="5" marL="2743200" rtl="0" algn="l">
              <a:lnSpc>
                <a:spcPct val="90000"/>
              </a:lnSpc>
              <a:spcBef>
                <a:spcPts val="500"/>
              </a:spcBef>
              <a:spcAft>
                <a:spcPts val="0"/>
              </a:spcAft>
              <a:buClr>
                <a:schemeClr val="dk1"/>
              </a:buClr>
              <a:buSzPts val="1600"/>
              <a:buNone/>
              <a:defRPr b="1" sz="1600"/>
            </a:lvl6pPr>
            <a:lvl7pPr indent="-228600" lvl="6" marL="3200400" rtl="0" algn="l">
              <a:lnSpc>
                <a:spcPct val="90000"/>
              </a:lnSpc>
              <a:spcBef>
                <a:spcPts val="500"/>
              </a:spcBef>
              <a:spcAft>
                <a:spcPts val="0"/>
              </a:spcAft>
              <a:buClr>
                <a:schemeClr val="dk1"/>
              </a:buClr>
              <a:buSzPts val="1600"/>
              <a:buNone/>
              <a:defRPr b="1" sz="1600"/>
            </a:lvl7pPr>
            <a:lvl8pPr indent="-228600" lvl="7" marL="3657600" rtl="0" algn="l">
              <a:lnSpc>
                <a:spcPct val="90000"/>
              </a:lnSpc>
              <a:spcBef>
                <a:spcPts val="500"/>
              </a:spcBef>
              <a:spcAft>
                <a:spcPts val="0"/>
              </a:spcAft>
              <a:buClr>
                <a:schemeClr val="dk1"/>
              </a:buClr>
              <a:buSzPts val="1600"/>
              <a:buNone/>
              <a:defRPr b="1" sz="1600"/>
            </a:lvl8pPr>
            <a:lvl9pPr indent="-228600" lvl="8" marL="4114800" rtl="0" algn="l">
              <a:lnSpc>
                <a:spcPct val="90000"/>
              </a:lnSpc>
              <a:spcBef>
                <a:spcPts val="500"/>
              </a:spcBef>
              <a:spcAft>
                <a:spcPts val="0"/>
              </a:spcAft>
              <a:buClr>
                <a:schemeClr val="dk1"/>
              </a:buClr>
              <a:buSzPts val="1600"/>
              <a:buNone/>
              <a:defRPr b="1" sz="1600"/>
            </a:lvl9pPr>
          </a:lstStyle>
          <a:p/>
        </p:txBody>
      </p:sp>
      <p:sp>
        <p:nvSpPr>
          <p:cNvPr id="116" name="Google Shape;116;p18"/>
          <p:cNvSpPr txBox="1"/>
          <p:nvPr>
            <p:ph idx="4" type="body"/>
          </p:nvPr>
        </p:nvSpPr>
        <p:spPr>
          <a:xfrm>
            <a:off x="6172200" y="2505075"/>
            <a:ext cx="5183100" cy="3684600"/>
          </a:xfrm>
          <a:prstGeom prst="rect">
            <a:avLst/>
          </a:prstGeom>
          <a:noFill/>
          <a:ln>
            <a:noFill/>
          </a:ln>
        </p:spPr>
        <p:txBody>
          <a:bodyPr anchorCtr="0" anchor="t" bIns="45700" lIns="91425" spcFirstLastPara="1" rIns="91425" wrap="square" tIns="45700">
            <a:no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117" name="Google Shape;117;p18"/>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18" name="Google Shape;118;p18"/>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19" name="Google Shape;119;p18"/>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20" name="Shape 120"/>
        <p:cNvGrpSpPr/>
        <p:nvPr/>
      </p:nvGrpSpPr>
      <p:grpSpPr>
        <a:xfrm>
          <a:off x="0" y="0"/>
          <a:ext cx="0" cy="0"/>
          <a:chOff x="0" y="0"/>
          <a:chExt cx="0" cy="0"/>
        </a:xfrm>
      </p:grpSpPr>
      <p:sp>
        <p:nvSpPr>
          <p:cNvPr id="121" name="Google Shape;121;p19"/>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Clr>
                <a:schemeClr val="dk1"/>
              </a:buClr>
              <a:buSzPts val="18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22" name="Google Shape;122;p19"/>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23" name="Google Shape;123;p19"/>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24" name="Google Shape;124;p19"/>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5" name="Shape 125"/>
        <p:cNvGrpSpPr/>
        <p:nvPr/>
      </p:nvGrpSpPr>
      <p:grpSpPr>
        <a:xfrm>
          <a:off x="0" y="0"/>
          <a:ext cx="0" cy="0"/>
          <a:chOff x="0" y="0"/>
          <a:chExt cx="0" cy="0"/>
        </a:xfrm>
      </p:grpSpPr>
      <p:sp>
        <p:nvSpPr>
          <p:cNvPr id="126" name="Google Shape;126;p20"/>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27" name="Google Shape;127;p20"/>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28" name="Google Shape;128;p20"/>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29" name="Shape 129"/>
        <p:cNvGrpSpPr/>
        <p:nvPr/>
      </p:nvGrpSpPr>
      <p:grpSpPr>
        <a:xfrm>
          <a:off x="0" y="0"/>
          <a:ext cx="0" cy="0"/>
          <a:chOff x="0" y="0"/>
          <a:chExt cx="0" cy="0"/>
        </a:xfrm>
      </p:grpSpPr>
      <p:sp>
        <p:nvSpPr>
          <p:cNvPr id="130" name="Google Shape;130;p21"/>
          <p:cNvSpPr txBox="1"/>
          <p:nvPr>
            <p:ph type="title"/>
          </p:nvPr>
        </p:nvSpPr>
        <p:spPr>
          <a:xfrm>
            <a:off x="839788" y="457200"/>
            <a:ext cx="3932100" cy="1600200"/>
          </a:xfrm>
          <a:prstGeom prst="rect">
            <a:avLst/>
          </a:prstGeom>
          <a:noFill/>
          <a:ln>
            <a:noFill/>
          </a:ln>
        </p:spPr>
        <p:txBody>
          <a:bodyPr anchorCtr="0" anchor="b" bIns="45700" lIns="91425" spcFirstLastPara="1" rIns="91425" wrap="square" tIns="45700">
            <a:noAutofit/>
          </a:bodyPr>
          <a:lstStyle>
            <a:lvl1pPr lvl="0" rtl="0" algn="l">
              <a:lnSpc>
                <a:spcPct val="90000"/>
              </a:lnSpc>
              <a:spcBef>
                <a:spcPts val="0"/>
              </a:spcBef>
              <a:spcAft>
                <a:spcPts val="0"/>
              </a:spcAft>
              <a:buClr>
                <a:schemeClr val="dk1"/>
              </a:buClr>
              <a:buSzPts val="3200"/>
              <a:buFont typeface="Calibri"/>
              <a:buNone/>
              <a:defRPr sz="3200"/>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31" name="Google Shape;131;p21"/>
          <p:cNvSpPr txBox="1"/>
          <p:nvPr>
            <p:ph idx="1" type="body"/>
          </p:nvPr>
        </p:nvSpPr>
        <p:spPr>
          <a:xfrm>
            <a:off x="5183188" y="987425"/>
            <a:ext cx="6172200" cy="4873500"/>
          </a:xfrm>
          <a:prstGeom prst="rect">
            <a:avLst/>
          </a:prstGeom>
          <a:noFill/>
          <a:ln>
            <a:noFill/>
          </a:ln>
        </p:spPr>
        <p:txBody>
          <a:bodyPr anchorCtr="0" anchor="t" bIns="45700" lIns="91425" spcFirstLastPara="1" rIns="91425" wrap="square" tIns="45700">
            <a:noAutofit/>
          </a:bodyPr>
          <a:lstStyle>
            <a:lvl1pPr indent="-431800" lvl="0" marL="457200" rtl="0" algn="l">
              <a:lnSpc>
                <a:spcPct val="90000"/>
              </a:lnSpc>
              <a:spcBef>
                <a:spcPts val="1000"/>
              </a:spcBef>
              <a:spcAft>
                <a:spcPts val="0"/>
              </a:spcAft>
              <a:buClr>
                <a:schemeClr val="dk1"/>
              </a:buClr>
              <a:buSzPts val="3200"/>
              <a:buChar char="•"/>
              <a:defRPr sz="3200"/>
            </a:lvl1pPr>
            <a:lvl2pPr indent="-406400" lvl="1" marL="914400" rtl="0" algn="l">
              <a:lnSpc>
                <a:spcPct val="90000"/>
              </a:lnSpc>
              <a:spcBef>
                <a:spcPts val="500"/>
              </a:spcBef>
              <a:spcAft>
                <a:spcPts val="0"/>
              </a:spcAft>
              <a:buClr>
                <a:schemeClr val="dk1"/>
              </a:buClr>
              <a:buSzPts val="2800"/>
              <a:buChar char="•"/>
              <a:defRPr sz="2800"/>
            </a:lvl2pPr>
            <a:lvl3pPr indent="-381000" lvl="2" marL="1371600" rtl="0" algn="l">
              <a:lnSpc>
                <a:spcPct val="90000"/>
              </a:lnSpc>
              <a:spcBef>
                <a:spcPts val="500"/>
              </a:spcBef>
              <a:spcAft>
                <a:spcPts val="0"/>
              </a:spcAft>
              <a:buClr>
                <a:schemeClr val="dk1"/>
              </a:buClr>
              <a:buSzPts val="2400"/>
              <a:buChar char="•"/>
              <a:defRPr sz="2400"/>
            </a:lvl3pPr>
            <a:lvl4pPr indent="-355600" lvl="3" marL="1828800" rtl="0" algn="l">
              <a:lnSpc>
                <a:spcPct val="90000"/>
              </a:lnSpc>
              <a:spcBef>
                <a:spcPts val="500"/>
              </a:spcBef>
              <a:spcAft>
                <a:spcPts val="0"/>
              </a:spcAft>
              <a:buClr>
                <a:schemeClr val="dk1"/>
              </a:buClr>
              <a:buSzPts val="2000"/>
              <a:buChar char="•"/>
              <a:defRPr sz="2000"/>
            </a:lvl4pPr>
            <a:lvl5pPr indent="-355600" lvl="4" marL="2286000" rtl="0" algn="l">
              <a:lnSpc>
                <a:spcPct val="90000"/>
              </a:lnSpc>
              <a:spcBef>
                <a:spcPts val="500"/>
              </a:spcBef>
              <a:spcAft>
                <a:spcPts val="0"/>
              </a:spcAft>
              <a:buClr>
                <a:schemeClr val="dk1"/>
              </a:buClr>
              <a:buSzPts val="2000"/>
              <a:buChar char="•"/>
              <a:defRPr sz="2000"/>
            </a:lvl5pPr>
            <a:lvl6pPr indent="-355600" lvl="5" marL="2743200" rtl="0" algn="l">
              <a:lnSpc>
                <a:spcPct val="90000"/>
              </a:lnSpc>
              <a:spcBef>
                <a:spcPts val="500"/>
              </a:spcBef>
              <a:spcAft>
                <a:spcPts val="0"/>
              </a:spcAft>
              <a:buClr>
                <a:schemeClr val="dk1"/>
              </a:buClr>
              <a:buSzPts val="2000"/>
              <a:buChar char="•"/>
              <a:defRPr sz="2000"/>
            </a:lvl6pPr>
            <a:lvl7pPr indent="-355600" lvl="6" marL="3200400" rtl="0" algn="l">
              <a:lnSpc>
                <a:spcPct val="90000"/>
              </a:lnSpc>
              <a:spcBef>
                <a:spcPts val="500"/>
              </a:spcBef>
              <a:spcAft>
                <a:spcPts val="0"/>
              </a:spcAft>
              <a:buClr>
                <a:schemeClr val="dk1"/>
              </a:buClr>
              <a:buSzPts val="2000"/>
              <a:buChar char="•"/>
              <a:defRPr sz="2000"/>
            </a:lvl7pPr>
            <a:lvl8pPr indent="-355600" lvl="7" marL="3657600" rtl="0" algn="l">
              <a:lnSpc>
                <a:spcPct val="90000"/>
              </a:lnSpc>
              <a:spcBef>
                <a:spcPts val="500"/>
              </a:spcBef>
              <a:spcAft>
                <a:spcPts val="0"/>
              </a:spcAft>
              <a:buClr>
                <a:schemeClr val="dk1"/>
              </a:buClr>
              <a:buSzPts val="2000"/>
              <a:buChar char="•"/>
              <a:defRPr sz="2000"/>
            </a:lvl8pPr>
            <a:lvl9pPr indent="-355600" lvl="8" marL="4114800" rtl="0" algn="l">
              <a:lnSpc>
                <a:spcPct val="90000"/>
              </a:lnSpc>
              <a:spcBef>
                <a:spcPts val="500"/>
              </a:spcBef>
              <a:spcAft>
                <a:spcPts val="0"/>
              </a:spcAft>
              <a:buClr>
                <a:schemeClr val="dk1"/>
              </a:buClr>
              <a:buSzPts val="2000"/>
              <a:buChar char="•"/>
              <a:defRPr sz="2000"/>
            </a:lvl9pPr>
          </a:lstStyle>
          <a:p/>
        </p:txBody>
      </p:sp>
      <p:sp>
        <p:nvSpPr>
          <p:cNvPr id="132" name="Google Shape;132;p21"/>
          <p:cNvSpPr txBox="1"/>
          <p:nvPr>
            <p:ph idx="2" type="body"/>
          </p:nvPr>
        </p:nvSpPr>
        <p:spPr>
          <a:xfrm>
            <a:off x="839788" y="2057400"/>
            <a:ext cx="3932100" cy="3811500"/>
          </a:xfrm>
          <a:prstGeom prst="rect">
            <a:avLst/>
          </a:prstGeom>
          <a:noFill/>
          <a:ln>
            <a:noFill/>
          </a:ln>
        </p:spPr>
        <p:txBody>
          <a:bodyPr anchorCtr="0" anchor="t" bIns="45700" lIns="91425" spcFirstLastPara="1" rIns="91425" wrap="square" tIns="45700">
            <a:noAutofit/>
          </a:bodyPr>
          <a:lstStyle>
            <a:lvl1pPr indent="-228600" lvl="0" marL="457200" rtl="0" algn="l">
              <a:lnSpc>
                <a:spcPct val="90000"/>
              </a:lnSpc>
              <a:spcBef>
                <a:spcPts val="1000"/>
              </a:spcBef>
              <a:spcAft>
                <a:spcPts val="0"/>
              </a:spcAft>
              <a:buClr>
                <a:schemeClr val="dk1"/>
              </a:buClr>
              <a:buSzPts val="1600"/>
              <a:buNone/>
              <a:defRPr sz="1600"/>
            </a:lvl1pPr>
            <a:lvl2pPr indent="-228600" lvl="1" marL="914400" rtl="0" algn="l">
              <a:lnSpc>
                <a:spcPct val="90000"/>
              </a:lnSpc>
              <a:spcBef>
                <a:spcPts val="500"/>
              </a:spcBef>
              <a:spcAft>
                <a:spcPts val="0"/>
              </a:spcAft>
              <a:buClr>
                <a:schemeClr val="dk1"/>
              </a:buClr>
              <a:buSzPts val="1400"/>
              <a:buNone/>
              <a:defRPr sz="1400"/>
            </a:lvl2pPr>
            <a:lvl3pPr indent="-228600" lvl="2" marL="1371600" rtl="0" algn="l">
              <a:lnSpc>
                <a:spcPct val="90000"/>
              </a:lnSpc>
              <a:spcBef>
                <a:spcPts val="500"/>
              </a:spcBef>
              <a:spcAft>
                <a:spcPts val="0"/>
              </a:spcAft>
              <a:buClr>
                <a:schemeClr val="dk1"/>
              </a:buClr>
              <a:buSzPts val="1200"/>
              <a:buNone/>
              <a:defRPr sz="1200"/>
            </a:lvl3pPr>
            <a:lvl4pPr indent="-228600" lvl="3" marL="1828800" rtl="0" algn="l">
              <a:lnSpc>
                <a:spcPct val="90000"/>
              </a:lnSpc>
              <a:spcBef>
                <a:spcPts val="500"/>
              </a:spcBef>
              <a:spcAft>
                <a:spcPts val="0"/>
              </a:spcAft>
              <a:buClr>
                <a:schemeClr val="dk1"/>
              </a:buClr>
              <a:buSzPts val="1000"/>
              <a:buNone/>
              <a:defRPr sz="1000"/>
            </a:lvl4pPr>
            <a:lvl5pPr indent="-228600" lvl="4" marL="2286000" rtl="0" algn="l">
              <a:lnSpc>
                <a:spcPct val="90000"/>
              </a:lnSpc>
              <a:spcBef>
                <a:spcPts val="500"/>
              </a:spcBef>
              <a:spcAft>
                <a:spcPts val="0"/>
              </a:spcAft>
              <a:buClr>
                <a:schemeClr val="dk1"/>
              </a:buClr>
              <a:buSzPts val="1000"/>
              <a:buNone/>
              <a:defRPr sz="1000"/>
            </a:lvl5pPr>
            <a:lvl6pPr indent="-228600" lvl="5" marL="2743200" rtl="0" algn="l">
              <a:lnSpc>
                <a:spcPct val="90000"/>
              </a:lnSpc>
              <a:spcBef>
                <a:spcPts val="500"/>
              </a:spcBef>
              <a:spcAft>
                <a:spcPts val="0"/>
              </a:spcAft>
              <a:buClr>
                <a:schemeClr val="dk1"/>
              </a:buClr>
              <a:buSzPts val="1000"/>
              <a:buNone/>
              <a:defRPr sz="1000"/>
            </a:lvl6pPr>
            <a:lvl7pPr indent="-228600" lvl="6" marL="3200400" rtl="0" algn="l">
              <a:lnSpc>
                <a:spcPct val="90000"/>
              </a:lnSpc>
              <a:spcBef>
                <a:spcPts val="500"/>
              </a:spcBef>
              <a:spcAft>
                <a:spcPts val="0"/>
              </a:spcAft>
              <a:buClr>
                <a:schemeClr val="dk1"/>
              </a:buClr>
              <a:buSzPts val="1000"/>
              <a:buNone/>
              <a:defRPr sz="1000"/>
            </a:lvl7pPr>
            <a:lvl8pPr indent="-228600" lvl="7" marL="3657600" rtl="0" algn="l">
              <a:lnSpc>
                <a:spcPct val="90000"/>
              </a:lnSpc>
              <a:spcBef>
                <a:spcPts val="500"/>
              </a:spcBef>
              <a:spcAft>
                <a:spcPts val="0"/>
              </a:spcAft>
              <a:buClr>
                <a:schemeClr val="dk1"/>
              </a:buClr>
              <a:buSzPts val="1000"/>
              <a:buNone/>
              <a:defRPr sz="1000"/>
            </a:lvl8pPr>
            <a:lvl9pPr indent="-228600" lvl="8" marL="4114800" rtl="0" algn="l">
              <a:lnSpc>
                <a:spcPct val="90000"/>
              </a:lnSpc>
              <a:spcBef>
                <a:spcPts val="500"/>
              </a:spcBef>
              <a:spcAft>
                <a:spcPts val="0"/>
              </a:spcAft>
              <a:buClr>
                <a:schemeClr val="dk1"/>
              </a:buClr>
              <a:buSzPts val="1000"/>
              <a:buNone/>
              <a:defRPr sz="1000"/>
            </a:lvl9pPr>
          </a:lstStyle>
          <a:p/>
        </p:txBody>
      </p:sp>
      <p:sp>
        <p:nvSpPr>
          <p:cNvPr id="133" name="Google Shape;133;p21"/>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34" name="Google Shape;134;p21"/>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35" name="Google Shape;135;p21"/>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7" name="Shape 17"/>
        <p:cNvGrpSpPr/>
        <p:nvPr/>
      </p:nvGrpSpPr>
      <p:grpSpPr>
        <a:xfrm>
          <a:off x="0" y="0"/>
          <a:ext cx="0" cy="0"/>
          <a:chOff x="0" y="0"/>
          <a:chExt cx="0" cy="0"/>
        </a:xfrm>
      </p:grpSpPr>
      <p:sp>
        <p:nvSpPr>
          <p:cNvPr id="18" name="Google Shape;18;p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 name="Google Shape;19;p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 name="Google Shape;20;p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 name="Google Shape;21;p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 name="Google Shape;22;p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36" name="Shape 136"/>
        <p:cNvGrpSpPr/>
        <p:nvPr/>
      </p:nvGrpSpPr>
      <p:grpSpPr>
        <a:xfrm>
          <a:off x="0" y="0"/>
          <a:ext cx="0" cy="0"/>
          <a:chOff x="0" y="0"/>
          <a:chExt cx="0" cy="0"/>
        </a:xfrm>
      </p:grpSpPr>
      <p:sp>
        <p:nvSpPr>
          <p:cNvPr id="137" name="Google Shape;137;p22"/>
          <p:cNvSpPr txBox="1"/>
          <p:nvPr>
            <p:ph type="title"/>
          </p:nvPr>
        </p:nvSpPr>
        <p:spPr>
          <a:xfrm>
            <a:off x="839788" y="457200"/>
            <a:ext cx="3932100" cy="1600200"/>
          </a:xfrm>
          <a:prstGeom prst="rect">
            <a:avLst/>
          </a:prstGeom>
          <a:noFill/>
          <a:ln>
            <a:noFill/>
          </a:ln>
        </p:spPr>
        <p:txBody>
          <a:bodyPr anchorCtr="0" anchor="b" bIns="45700" lIns="91425" spcFirstLastPara="1" rIns="91425" wrap="square" tIns="45700">
            <a:noAutofit/>
          </a:bodyPr>
          <a:lstStyle>
            <a:lvl1pPr lvl="0" rtl="0" algn="l">
              <a:lnSpc>
                <a:spcPct val="90000"/>
              </a:lnSpc>
              <a:spcBef>
                <a:spcPts val="0"/>
              </a:spcBef>
              <a:spcAft>
                <a:spcPts val="0"/>
              </a:spcAft>
              <a:buClr>
                <a:schemeClr val="dk1"/>
              </a:buClr>
              <a:buSzPts val="3200"/>
              <a:buFont typeface="Calibri"/>
              <a:buNone/>
              <a:defRPr sz="3200"/>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38" name="Google Shape;138;p22"/>
          <p:cNvSpPr/>
          <p:nvPr>
            <p:ph idx="2" type="pic"/>
          </p:nvPr>
        </p:nvSpPr>
        <p:spPr>
          <a:xfrm>
            <a:off x="5183188" y="987425"/>
            <a:ext cx="6172200" cy="48735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3200"/>
              <a:buFont typeface="Arial"/>
              <a:buNone/>
              <a:defRPr b="0" i="0" sz="3200" u="none" cap="none" strike="noStrike">
                <a:solidFill>
                  <a:schemeClr val="dk1"/>
                </a:solidFill>
                <a:latin typeface="Calibri"/>
                <a:ea typeface="Calibri"/>
                <a:cs typeface="Calibri"/>
                <a:sym typeface="Calibri"/>
              </a:defRPr>
            </a:lvl1pPr>
            <a:lvl2pPr lvl="1" marR="0" rtl="0" algn="l">
              <a:lnSpc>
                <a:spcPct val="90000"/>
              </a:lnSpc>
              <a:spcBef>
                <a:spcPts val="50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139" name="Google Shape;139;p22"/>
          <p:cNvSpPr txBox="1"/>
          <p:nvPr>
            <p:ph idx="1" type="body"/>
          </p:nvPr>
        </p:nvSpPr>
        <p:spPr>
          <a:xfrm>
            <a:off x="839788" y="2057400"/>
            <a:ext cx="3932100" cy="3811500"/>
          </a:xfrm>
          <a:prstGeom prst="rect">
            <a:avLst/>
          </a:prstGeom>
          <a:noFill/>
          <a:ln>
            <a:noFill/>
          </a:ln>
        </p:spPr>
        <p:txBody>
          <a:bodyPr anchorCtr="0" anchor="t" bIns="45700" lIns="91425" spcFirstLastPara="1" rIns="91425" wrap="square" tIns="45700">
            <a:noAutofit/>
          </a:bodyPr>
          <a:lstStyle>
            <a:lvl1pPr indent="-228600" lvl="0" marL="457200" rtl="0" algn="l">
              <a:lnSpc>
                <a:spcPct val="90000"/>
              </a:lnSpc>
              <a:spcBef>
                <a:spcPts val="1000"/>
              </a:spcBef>
              <a:spcAft>
                <a:spcPts val="0"/>
              </a:spcAft>
              <a:buClr>
                <a:schemeClr val="dk1"/>
              </a:buClr>
              <a:buSzPts val="1600"/>
              <a:buNone/>
              <a:defRPr sz="1600"/>
            </a:lvl1pPr>
            <a:lvl2pPr indent="-228600" lvl="1" marL="914400" rtl="0" algn="l">
              <a:lnSpc>
                <a:spcPct val="90000"/>
              </a:lnSpc>
              <a:spcBef>
                <a:spcPts val="500"/>
              </a:spcBef>
              <a:spcAft>
                <a:spcPts val="0"/>
              </a:spcAft>
              <a:buClr>
                <a:schemeClr val="dk1"/>
              </a:buClr>
              <a:buSzPts val="1400"/>
              <a:buNone/>
              <a:defRPr sz="1400"/>
            </a:lvl2pPr>
            <a:lvl3pPr indent="-228600" lvl="2" marL="1371600" rtl="0" algn="l">
              <a:lnSpc>
                <a:spcPct val="90000"/>
              </a:lnSpc>
              <a:spcBef>
                <a:spcPts val="500"/>
              </a:spcBef>
              <a:spcAft>
                <a:spcPts val="0"/>
              </a:spcAft>
              <a:buClr>
                <a:schemeClr val="dk1"/>
              </a:buClr>
              <a:buSzPts val="1200"/>
              <a:buNone/>
              <a:defRPr sz="1200"/>
            </a:lvl3pPr>
            <a:lvl4pPr indent="-228600" lvl="3" marL="1828800" rtl="0" algn="l">
              <a:lnSpc>
                <a:spcPct val="90000"/>
              </a:lnSpc>
              <a:spcBef>
                <a:spcPts val="500"/>
              </a:spcBef>
              <a:spcAft>
                <a:spcPts val="0"/>
              </a:spcAft>
              <a:buClr>
                <a:schemeClr val="dk1"/>
              </a:buClr>
              <a:buSzPts val="1000"/>
              <a:buNone/>
              <a:defRPr sz="1000"/>
            </a:lvl4pPr>
            <a:lvl5pPr indent="-228600" lvl="4" marL="2286000" rtl="0" algn="l">
              <a:lnSpc>
                <a:spcPct val="90000"/>
              </a:lnSpc>
              <a:spcBef>
                <a:spcPts val="500"/>
              </a:spcBef>
              <a:spcAft>
                <a:spcPts val="0"/>
              </a:spcAft>
              <a:buClr>
                <a:schemeClr val="dk1"/>
              </a:buClr>
              <a:buSzPts val="1000"/>
              <a:buNone/>
              <a:defRPr sz="1000"/>
            </a:lvl5pPr>
            <a:lvl6pPr indent="-228600" lvl="5" marL="2743200" rtl="0" algn="l">
              <a:lnSpc>
                <a:spcPct val="90000"/>
              </a:lnSpc>
              <a:spcBef>
                <a:spcPts val="500"/>
              </a:spcBef>
              <a:spcAft>
                <a:spcPts val="0"/>
              </a:spcAft>
              <a:buClr>
                <a:schemeClr val="dk1"/>
              </a:buClr>
              <a:buSzPts val="1000"/>
              <a:buNone/>
              <a:defRPr sz="1000"/>
            </a:lvl6pPr>
            <a:lvl7pPr indent="-228600" lvl="6" marL="3200400" rtl="0" algn="l">
              <a:lnSpc>
                <a:spcPct val="90000"/>
              </a:lnSpc>
              <a:spcBef>
                <a:spcPts val="500"/>
              </a:spcBef>
              <a:spcAft>
                <a:spcPts val="0"/>
              </a:spcAft>
              <a:buClr>
                <a:schemeClr val="dk1"/>
              </a:buClr>
              <a:buSzPts val="1000"/>
              <a:buNone/>
              <a:defRPr sz="1000"/>
            </a:lvl7pPr>
            <a:lvl8pPr indent="-228600" lvl="7" marL="3657600" rtl="0" algn="l">
              <a:lnSpc>
                <a:spcPct val="90000"/>
              </a:lnSpc>
              <a:spcBef>
                <a:spcPts val="500"/>
              </a:spcBef>
              <a:spcAft>
                <a:spcPts val="0"/>
              </a:spcAft>
              <a:buClr>
                <a:schemeClr val="dk1"/>
              </a:buClr>
              <a:buSzPts val="1000"/>
              <a:buNone/>
              <a:defRPr sz="1000"/>
            </a:lvl8pPr>
            <a:lvl9pPr indent="-228600" lvl="8" marL="4114800" rtl="0" algn="l">
              <a:lnSpc>
                <a:spcPct val="90000"/>
              </a:lnSpc>
              <a:spcBef>
                <a:spcPts val="500"/>
              </a:spcBef>
              <a:spcAft>
                <a:spcPts val="0"/>
              </a:spcAft>
              <a:buClr>
                <a:schemeClr val="dk1"/>
              </a:buClr>
              <a:buSzPts val="1000"/>
              <a:buNone/>
              <a:defRPr sz="1000"/>
            </a:lvl9pPr>
          </a:lstStyle>
          <a:p/>
        </p:txBody>
      </p:sp>
      <p:sp>
        <p:nvSpPr>
          <p:cNvPr id="140" name="Google Shape;140;p22"/>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41" name="Google Shape;141;p22"/>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42" name="Google Shape;142;p22"/>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43" name="Shape 143"/>
        <p:cNvGrpSpPr/>
        <p:nvPr/>
      </p:nvGrpSpPr>
      <p:grpSpPr>
        <a:xfrm>
          <a:off x="0" y="0"/>
          <a:ext cx="0" cy="0"/>
          <a:chOff x="0" y="0"/>
          <a:chExt cx="0" cy="0"/>
        </a:xfrm>
      </p:grpSpPr>
      <p:sp>
        <p:nvSpPr>
          <p:cNvPr id="144" name="Google Shape;144;p23"/>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Clr>
                <a:schemeClr val="dk1"/>
              </a:buClr>
              <a:buSzPts val="18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45" name="Google Shape;145;p23"/>
          <p:cNvSpPr txBox="1"/>
          <p:nvPr>
            <p:ph idx="1" type="body"/>
          </p:nvPr>
        </p:nvSpPr>
        <p:spPr>
          <a:xfrm rot="5400000">
            <a:off x="3920400" y="-1256575"/>
            <a:ext cx="4351200" cy="10515600"/>
          </a:xfrm>
          <a:prstGeom prst="rect">
            <a:avLst/>
          </a:prstGeom>
          <a:noFill/>
          <a:ln>
            <a:noFill/>
          </a:ln>
        </p:spPr>
        <p:txBody>
          <a:bodyPr anchorCtr="0" anchor="t" bIns="45700" lIns="91425" spcFirstLastPara="1" rIns="91425" wrap="square" tIns="45700">
            <a:no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146" name="Google Shape;146;p23"/>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47" name="Google Shape;147;p23"/>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48" name="Google Shape;148;p23"/>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49" name="Shape 149"/>
        <p:cNvGrpSpPr/>
        <p:nvPr/>
      </p:nvGrpSpPr>
      <p:grpSpPr>
        <a:xfrm>
          <a:off x="0" y="0"/>
          <a:ext cx="0" cy="0"/>
          <a:chOff x="0" y="0"/>
          <a:chExt cx="0" cy="0"/>
        </a:xfrm>
      </p:grpSpPr>
      <p:sp>
        <p:nvSpPr>
          <p:cNvPr id="150" name="Google Shape;150;p24"/>
          <p:cNvSpPr txBox="1"/>
          <p:nvPr>
            <p:ph type="title"/>
          </p:nvPr>
        </p:nvSpPr>
        <p:spPr>
          <a:xfrm rot="5400000">
            <a:off x="7133400" y="1956625"/>
            <a:ext cx="5811900" cy="26289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Clr>
                <a:schemeClr val="dk1"/>
              </a:buClr>
              <a:buSzPts val="18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51" name="Google Shape;151;p24"/>
          <p:cNvSpPr txBox="1"/>
          <p:nvPr>
            <p:ph idx="1" type="body"/>
          </p:nvPr>
        </p:nvSpPr>
        <p:spPr>
          <a:xfrm rot="5400000">
            <a:off x="1799400" y="-596075"/>
            <a:ext cx="5811900" cy="7734300"/>
          </a:xfrm>
          <a:prstGeom prst="rect">
            <a:avLst/>
          </a:prstGeom>
          <a:noFill/>
          <a:ln>
            <a:noFill/>
          </a:ln>
        </p:spPr>
        <p:txBody>
          <a:bodyPr anchorCtr="0" anchor="t" bIns="45700" lIns="91425" spcFirstLastPara="1" rIns="91425" wrap="square" tIns="45700">
            <a:no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152" name="Google Shape;152;p24"/>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53" name="Google Shape;153;p24"/>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54" name="Google Shape;154;p24"/>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9" name="Shape 159"/>
        <p:cNvGrpSpPr/>
        <p:nvPr/>
      </p:nvGrpSpPr>
      <p:grpSpPr>
        <a:xfrm>
          <a:off x="0" y="0"/>
          <a:ext cx="0" cy="0"/>
          <a:chOff x="0" y="0"/>
          <a:chExt cx="0" cy="0"/>
        </a:xfrm>
      </p:grpSpPr>
      <p:sp>
        <p:nvSpPr>
          <p:cNvPr id="160" name="Google Shape;160;p26"/>
          <p:cNvSpPr txBox="1"/>
          <p:nvPr>
            <p:ph type="ctrTitle"/>
          </p:nvPr>
        </p:nvSpPr>
        <p:spPr>
          <a:xfrm>
            <a:off x="415611" y="992767"/>
            <a:ext cx="11360700" cy="2736900"/>
          </a:xfrm>
          <a:prstGeom prst="rect">
            <a:avLst/>
          </a:prstGeom>
        </p:spPr>
        <p:txBody>
          <a:bodyPr anchorCtr="0" anchor="b" bIns="121900" lIns="121900" spcFirstLastPara="1" rIns="121900" wrap="square" tIns="121900">
            <a:noAutofit/>
          </a:bodyPr>
          <a:lstStyle>
            <a:lvl1pPr lvl="0" rtl="0" algn="ctr">
              <a:spcBef>
                <a:spcPts val="0"/>
              </a:spcBef>
              <a:spcAft>
                <a:spcPts val="0"/>
              </a:spcAft>
              <a:buSzPts val="6900"/>
              <a:buNone/>
              <a:defRPr sz="6900"/>
            </a:lvl1pPr>
            <a:lvl2pPr lvl="1" rtl="0" algn="ctr">
              <a:spcBef>
                <a:spcPts val="0"/>
              </a:spcBef>
              <a:spcAft>
                <a:spcPts val="0"/>
              </a:spcAft>
              <a:buSzPts val="6900"/>
              <a:buNone/>
              <a:defRPr sz="6900"/>
            </a:lvl2pPr>
            <a:lvl3pPr lvl="2" rtl="0" algn="ctr">
              <a:spcBef>
                <a:spcPts val="0"/>
              </a:spcBef>
              <a:spcAft>
                <a:spcPts val="0"/>
              </a:spcAft>
              <a:buSzPts val="6900"/>
              <a:buNone/>
              <a:defRPr sz="6900"/>
            </a:lvl3pPr>
            <a:lvl4pPr lvl="3" rtl="0" algn="ctr">
              <a:spcBef>
                <a:spcPts val="0"/>
              </a:spcBef>
              <a:spcAft>
                <a:spcPts val="0"/>
              </a:spcAft>
              <a:buSzPts val="6900"/>
              <a:buNone/>
              <a:defRPr sz="6900"/>
            </a:lvl4pPr>
            <a:lvl5pPr lvl="4" rtl="0" algn="ctr">
              <a:spcBef>
                <a:spcPts val="0"/>
              </a:spcBef>
              <a:spcAft>
                <a:spcPts val="0"/>
              </a:spcAft>
              <a:buSzPts val="6900"/>
              <a:buNone/>
              <a:defRPr sz="6900"/>
            </a:lvl5pPr>
            <a:lvl6pPr lvl="5" rtl="0" algn="ctr">
              <a:spcBef>
                <a:spcPts val="0"/>
              </a:spcBef>
              <a:spcAft>
                <a:spcPts val="0"/>
              </a:spcAft>
              <a:buSzPts val="6900"/>
              <a:buNone/>
              <a:defRPr sz="6900"/>
            </a:lvl6pPr>
            <a:lvl7pPr lvl="6" rtl="0" algn="ctr">
              <a:spcBef>
                <a:spcPts val="0"/>
              </a:spcBef>
              <a:spcAft>
                <a:spcPts val="0"/>
              </a:spcAft>
              <a:buSzPts val="6900"/>
              <a:buNone/>
              <a:defRPr sz="6900"/>
            </a:lvl7pPr>
            <a:lvl8pPr lvl="7" rtl="0" algn="ctr">
              <a:spcBef>
                <a:spcPts val="0"/>
              </a:spcBef>
              <a:spcAft>
                <a:spcPts val="0"/>
              </a:spcAft>
              <a:buSzPts val="6900"/>
              <a:buNone/>
              <a:defRPr sz="6900"/>
            </a:lvl8pPr>
            <a:lvl9pPr lvl="8" rtl="0" algn="ctr">
              <a:spcBef>
                <a:spcPts val="0"/>
              </a:spcBef>
              <a:spcAft>
                <a:spcPts val="0"/>
              </a:spcAft>
              <a:buSzPts val="6900"/>
              <a:buNone/>
              <a:defRPr sz="6900"/>
            </a:lvl9pPr>
          </a:lstStyle>
          <a:p/>
        </p:txBody>
      </p:sp>
      <p:sp>
        <p:nvSpPr>
          <p:cNvPr id="161" name="Google Shape;161;p26"/>
          <p:cNvSpPr txBox="1"/>
          <p:nvPr>
            <p:ph idx="1" type="subTitle"/>
          </p:nvPr>
        </p:nvSpPr>
        <p:spPr>
          <a:xfrm>
            <a:off x="415600" y="3778833"/>
            <a:ext cx="11360700" cy="1056900"/>
          </a:xfrm>
          <a:prstGeom prst="rect">
            <a:avLst/>
          </a:prstGeom>
        </p:spPr>
        <p:txBody>
          <a:bodyPr anchorCtr="0" anchor="t" bIns="121900" lIns="121900" spcFirstLastPara="1" rIns="121900" wrap="square" tIns="121900">
            <a:noAutofit/>
          </a:bodyPr>
          <a:lstStyle>
            <a:lvl1pPr lvl="0" rtl="0" algn="ctr">
              <a:lnSpc>
                <a:spcPct val="100000"/>
              </a:lnSpc>
              <a:spcBef>
                <a:spcPts val="0"/>
              </a:spcBef>
              <a:spcAft>
                <a:spcPts val="0"/>
              </a:spcAft>
              <a:buSzPts val="3700"/>
              <a:buNone/>
              <a:defRPr sz="3700"/>
            </a:lvl1pPr>
            <a:lvl2pPr lvl="1" rtl="0" algn="ctr">
              <a:lnSpc>
                <a:spcPct val="100000"/>
              </a:lnSpc>
              <a:spcBef>
                <a:spcPts val="0"/>
              </a:spcBef>
              <a:spcAft>
                <a:spcPts val="0"/>
              </a:spcAft>
              <a:buSzPts val="3700"/>
              <a:buNone/>
              <a:defRPr sz="3700"/>
            </a:lvl2pPr>
            <a:lvl3pPr lvl="2" rtl="0" algn="ctr">
              <a:lnSpc>
                <a:spcPct val="100000"/>
              </a:lnSpc>
              <a:spcBef>
                <a:spcPts val="0"/>
              </a:spcBef>
              <a:spcAft>
                <a:spcPts val="0"/>
              </a:spcAft>
              <a:buSzPts val="3700"/>
              <a:buNone/>
              <a:defRPr sz="3700"/>
            </a:lvl3pPr>
            <a:lvl4pPr lvl="3" rtl="0" algn="ctr">
              <a:lnSpc>
                <a:spcPct val="100000"/>
              </a:lnSpc>
              <a:spcBef>
                <a:spcPts val="0"/>
              </a:spcBef>
              <a:spcAft>
                <a:spcPts val="0"/>
              </a:spcAft>
              <a:buSzPts val="3700"/>
              <a:buNone/>
              <a:defRPr sz="3700"/>
            </a:lvl4pPr>
            <a:lvl5pPr lvl="4" rtl="0" algn="ctr">
              <a:lnSpc>
                <a:spcPct val="100000"/>
              </a:lnSpc>
              <a:spcBef>
                <a:spcPts val="0"/>
              </a:spcBef>
              <a:spcAft>
                <a:spcPts val="0"/>
              </a:spcAft>
              <a:buSzPts val="3700"/>
              <a:buNone/>
              <a:defRPr sz="3700"/>
            </a:lvl5pPr>
            <a:lvl6pPr lvl="5" rtl="0" algn="ctr">
              <a:lnSpc>
                <a:spcPct val="100000"/>
              </a:lnSpc>
              <a:spcBef>
                <a:spcPts val="0"/>
              </a:spcBef>
              <a:spcAft>
                <a:spcPts val="0"/>
              </a:spcAft>
              <a:buSzPts val="3700"/>
              <a:buNone/>
              <a:defRPr sz="3700"/>
            </a:lvl6pPr>
            <a:lvl7pPr lvl="6" rtl="0" algn="ctr">
              <a:lnSpc>
                <a:spcPct val="100000"/>
              </a:lnSpc>
              <a:spcBef>
                <a:spcPts val="0"/>
              </a:spcBef>
              <a:spcAft>
                <a:spcPts val="0"/>
              </a:spcAft>
              <a:buSzPts val="3700"/>
              <a:buNone/>
              <a:defRPr sz="3700"/>
            </a:lvl7pPr>
            <a:lvl8pPr lvl="7" rtl="0" algn="ctr">
              <a:lnSpc>
                <a:spcPct val="100000"/>
              </a:lnSpc>
              <a:spcBef>
                <a:spcPts val="0"/>
              </a:spcBef>
              <a:spcAft>
                <a:spcPts val="0"/>
              </a:spcAft>
              <a:buSzPts val="3700"/>
              <a:buNone/>
              <a:defRPr sz="3700"/>
            </a:lvl8pPr>
            <a:lvl9pPr lvl="8" rtl="0" algn="ctr">
              <a:lnSpc>
                <a:spcPct val="100000"/>
              </a:lnSpc>
              <a:spcBef>
                <a:spcPts val="0"/>
              </a:spcBef>
              <a:spcAft>
                <a:spcPts val="0"/>
              </a:spcAft>
              <a:buSzPts val="3700"/>
              <a:buNone/>
              <a:defRPr sz="3700"/>
            </a:lvl9pPr>
          </a:lstStyle>
          <a:p/>
        </p:txBody>
      </p:sp>
      <p:sp>
        <p:nvSpPr>
          <p:cNvPr id="162" name="Google Shape;162;p26"/>
          <p:cNvSpPr txBox="1"/>
          <p:nvPr>
            <p:ph idx="12" type="sldNum"/>
          </p:nvPr>
        </p:nvSpPr>
        <p:spPr>
          <a:xfrm>
            <a:off x="11296610" y="6217622"/>
            <a:ext cx="731700" cy="524700"/>
          </a:xfrm>
          <a:prstGeom prst="rect">
            <a:avLst/>
          </a:prstGeom>
        </p:spPr>
        <p:txBody>
          <a:bodyPr anchorCtr="0" anchor="ctr" bIns="121900" lIns="121900" spcFirstLastPara="1" rIns="121900" wrap="square" tIns="1219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63" name="Shape 163"/>
        <p:cNvGrpSpPr/>
        <p:nvPr/>
      </p:nvGrpSpPr>
      <p:grpSpPr>
        <a:xfrm>
          <a:off x="0" y="0"/>
          <a:ext cx="0" cy="0"/>
          <a:chOff x="0" y="0"/>
          <a:chExt cx="0" cy="0"/>
        </a:xfrm>
      </p:grpSpPr>
      <p:sp>
        <p:nvSpPr>
          <p:cNvPr id="164" name="Google Shape;164;p27"/>
          <p:cNvSpPr txBox="1"/>
          <p:nvPr>
            <p:ph type="title"/>
          </p:nvPr>
        </p:nvSpPr>
        <p:spPr>
          <a:xfrm>
            <a:off x="415600" y="2867800"/>
            <a:ext cx="11360700" cy="1122300"/>
          </a:xfrm>
          <a:prstGeom prst="rect">
            <a:avLst/>
          </a:prstGeom>
        </p:spPr>
        <p:txBody>
          <a:bodyPr anchorCtr="0" anchor="ctr" bIns="121900" lIns="121900" spcFirstLastPara="1" rIns="121900" wrap="square" tIns="121900">
            <a:noAutofit/>
          </a:bodyPr>
          <a:lstStyle>
            <a:lvl1pPr lvl="0" rtl="0" algn="ctr">
              <a:spcBef>
                <a:spcPts val="0"/>
              </a:spcBef>
              <a:spcAft>
                <a:spcPts val="0"/>
              </a:spcAft>
              <a:buSzPts val="4800"/>
              <a:buNone/>
              <a:defRPr sz="48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p:txBody>
      </p:sp>
      <p:sp>
        <p:nvSpPr>
          <p:cNvPr id="165" name="Google Shape;165;p27"/>
          <p:cNvSpPr txBox="1"/>
          <p:nvPr>
            <p:ph idx="12" type="sldNum"/>
          </p:nvPr>
        </p:nvSpPr>
        <p:spPr>
          <a:xfrm>
            <a:off x="11296610" y="6217622"/>
            <a:ext cx="731700" cy="524700"/>
          </a:xfrm>
          <a:prstGeom prst="rect">
            <a:avLst/>
          </a:prstGeom>
        </p:spPr>
        <p:txBody>
          <a:bodyPr anchorCtr="0" anchor="ctr" bIns="121900" lIns="121900" spcFirstLastPara="1" rIns="121900" wrap="square" tIns="1219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6" name="Shape 166"/>
        <p:cNvGrpSpPr/>
        <p:nvPr/>
      </p:nvGrpSpPr>
      <p:grpSpPr>
        <a:xfrm>
          <a:off x="0" y="0"/>
          <a:ext cx="0" cy="0"/>
          <a:chOff x="0" y="0"/>
          <a:chExt cx="0" cy="0"/>
        </a:xfrm>
      </p:grpSpPr>
      <p:sp>
        <p:nvSpPr>
          <p:cNvPr id="167" name="Google Shape;167;p28"/>
          <p:cNvSpPr txBox="1"/>
          <p:nvPr>
            <p:ph type="title"/>
          </p:nvPr>
        </p:nvSpPr>
        <p:spPr>
          <a:xfrm>
            <a:off x="415600" y="593367"/>
            <a:ext cx="11360700" cy="763500"/>
          </a:xfrm>
          <a:prstGeom prst="rect">
            <a:avLst/>
          </a:prstGeom>
        </p:spPr>
        <p:txBody>
          <a:bodyPr anchorCtr="0" anchor="t" bIns="121900" lIns="121900" spcFirstLastPara="1" rIns="121900" wrap="square" tIns="121900">
            <a:noAutofit/>
          </a:bodyPr>
          <a:lstStyle>
            <a:lvl1pPr lvl="0" rtl="0">
              <a:spcBef>
                <a:spcPts val="0"/>
              </a:spcBef>
              <a:spcAft>
                <a:spcPts val="0"/>
              </a:spcAft>
              <a:buSzPts val="37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
        <p:nvSpPr>
          <p:cNvPr id="168" name="Google Shape;168;p28"/>
          <p:cNvSpPr txBox="1"/>
          <p:nvPr>
            <p:ph idx="1" type="body"/>
          </p:nvPr>
        </p:nvSpPr>
        <p:spPr>
          <a:xfrm>
            <a:off x="415600" y="1536633"/>
            <a:ext cx="11360700" cy="4555200"/>
          </a:xfrm>
          <a:prstGeom prst="rect">
            <a:avLst/>
          </a:prstGeom>
        </p:spPr>
        <p:txBody>
          <a:bodyPr anchorCtr="0" anchor="t" bIns="121900" lIns="121900" spcFirstLastPara="1" rIns="121900" wrap="square" tIns="121900">
            <a:noAutofit/>
          </a:bodyPr>
          <a:lstStyle>
            <a:lvl1pPr indent="-381000" lvl="0" marL="457200" rtl="0">
              <a:spcBef>
                <a:spcPts val="0"/>
              </a:spcBef>
              <a:spcAft>
                <a:spcPts val="0"/>
              </a:spcAft>
              <a:buSzPts val="2400"/>
              <a:buChar char="●"/>
              <a:defRPr/>
            </a:lvl1pPr>
            <a:lvl2pPr indent="-349250" lvl="1" marL="914400" rtl="0">
              <a:spcBef>
                <a:spcPts val="2100"/>
              </a:spcBef>
              <a:spcAft>
                <a:spcPts val="0"/>
              </a:spcAft>
              <a:buSzPts val="1900"/>
              <a:buChar char="○"/>
              <a:defRPr/>
            </a:lvl2pPr>
            <a:lvl3pPr indent="-349250" lvl="2" marL="1371600" rtl="0">
              <a:spcBef>
                <a:spcPts val="2100"/>
              </a:spcBef>
              <a:spcAft>
                <a:spcPts val="0"/>
              </a:spcAft>
              <a:buSzPts val="1900"/>
              <a:buChar char="■"/>
              <a:defRPr/>
            </a:lvl3pPr>
            <a:lvl4pPr indent="-349250" lvl="3" marL="1828800" rtl="0">
              <a:spcBef>
                <a:spcPts val="2100"/>
              </a:spcBef>
              <a:spcAft>
                <a:spcPts val="0"/>
              </a:spcAft>
              <a:buSzPts val="1900"/>
              <a:buChar char="●"/>
              <a:defRPr/>
            </a:lvl4pPr>
            <a:lvl5pPr indent="-349250" lvl="4" marL="2286000" rtl="0">
              <a:spcBef>
                <a:spcPts val="2100"/>
              </a:spcBef>
              <a:spcAft>
                <a:spcPts val="0"/>
              </a:spcAft>
              <a:buSzPts val="1900"/>
              <a:buChar char="○"/>
              <a:defRPr/>
            </a:lvl5pPr>
            <a:lvl6pPr indent="-349250" lvl="5" marL="2743200" rtl="0">
              <a:spcBef>
                <a:spcPts val="2100"/>
              </a:spcBef>
              <a:spcAft>
                <a:spcPts val="0"/>
              </a:spcAft>
              <a:buSzPts val="1900"/>
              <a:buChar char="■"/>
              <a:defRPr/>
            </a:lvl6pPr>
            <a:lvl7pPr indent="-349250" lvl="6" marL="3200400" rtl="0">
              <a:spcBef>
                <a:spcPts val="2100"/>
              </a:spcBef>
              <a:spcAft>
                <a:spcPts val="0"/>
              </a:spcAft>
              <a:buSzPts val="1900"/>
              <a:buChar char="●"/>
              <a:defRPr/>
            </a:lvl7pPr>
            <a:lvl8pPr indent="-349250" lvl="7" marL="3657600" rtl="0">
              <a:spcBef>
                <a:spcPts val="2100"/>
              </a:spcBef>
              <a:spcAft>
                <a:spcPts val="0"/>
              </a:spcAft>
              <a:buSzPts val="1900"/>
              <a:buChar char="○"/>
              <a:defRPr/>
            </a:lvl8pPr>
            <a:lvl9pPr indent="-349250" lvl="8" marL="4114800" rtl="0">
              <a:spcBef>
                <a:spcPts val="2100"/>
              </a:spcBef>
              <a:spcAft>
                <a:spcPts val="2100"/>
              </a:spcAft>
              <a:buSzPts val="1900"/>
              <a:buChar char="■"/>
              <a:defRPr/>
            </a:lvl9pPr>
          </a:lstStyle>
          <a:p/>
        </p:txBody>
      </p:sp>
      <p:sp>
        <p:nvSpPr>
          <p:cNvPr id="169" name="Google Shape;169;p28"/>
          <p:cNvSpPr txBox="1"/>
          <p:nvPr>
            <p:ph idx="12" type="sldNum"/>
          </p:nvPr>
        </p:nvSpPr>
        <p:spPr>
          <a:xfrm>
            <a:off x="11296610" y="6217622"/>
            <a:ext cx="731700" cy="524700"/>
          </a:xfrm>
          <a:prstGeom prst="rect">
            <a:avLst/>
          </a:prstGeom>
        </p:spPr>
        <p:txBody>
          <a:bodyPr anchorCtr="0" anchor="ctr" bIns="121900" lIns="121900" spcFirstLastPara="1" rIns="121900" wrap="square" tIns="1219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70" name="Shape 170"/>
        <p:cNvGrpSpPr/>
        <p:nvPr/>
      </p:nvGrpSpPr>
      <p:grpSpPr>
        <a:xfrm>
          <a:off x="0" y="0"/>
          <a:ext cx="0" cy="0"/>
          <a:chOff x="0" y="0"/>
          <a:chExt cx="0" cy="0"/>
        </a:xfrm>
      </p:grpSpPr>
      <p:sp>
        <p:nvSpPr>
          <p:cNvPr id="171" name="Google Shape;171;p29"/>
          <p:cNvSpPr txBox="1"/>
          <p:nvPr>
            <p:ph type="title"/>
          </p:nvPr>
        </p:nvSpPr>
        <p:spPr>
          <a:xfrm>
            <a:off x="415600" y="593367"/>
            <a:ext cx="11360700" cy="763500"/>
          </a:xfrm>
          <a:prstGeom prst="rect">
            <a:avLst/>
          </a:prstGeom>
        </p:spPr>
        <p:txBody>
          <a:bodyPr anchorCtr="0" anchor="t" bIns="121900" lIns="121900" spcFirstLastPara="1" rIns="121900" wrap="square" tIns="121900">
            <a:noAutofit/>
          </a:bodyPr>
          <a:lstStyle>
            <a:lvl1pPr lvl="0" rtl="0">
              <a:spcBef>
                <a:spcPts val="0"/>
              </a:spcBef>
              <a:spcAft>
                <a:spcPts val="0"/>
              </a:spcAft>
              <a:buSzPts val="37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
        <p:nvSpPr>
          <p:cNvPr id="172" name="Google Shape;172;p29"/>
          <p:cNvSpPr txBox="1"/>
          <p:nvPr>
            <p:ph idx="1" type="body"/>
          </p:nvPr>
        </p:nvSpPr>
        <p:spPr>
          <a:xfrm>
            <a:off x="415600" y="1536633"/>
            <a:ext cx="5333100" cy="4555200"/>
          </a:xfrm>
          <a:prstGeom prst="rect">
            <a:avLst/>
          </a:prstGeom>
        </p:spPr>
        <p:txBody>
          <a:bodyPr anchorCtr="0" anchor="t" bIns="121900" lIns="121900" spcFirstLastPara="1" rIns="121900" wrap="square" tIns="121900">
            <a:noAutofit/>
          </a:bodyPr>
          <a:lstStyle>
            <a:lvl1pPr indent="-349250" lvl="0" marL="457200" rtl="0">
              <a:spcBef>
                <a:spcPts val="0"/>
              </a:spcBef>
              <a:spcAft>
                <a:spcPts val="0"/>
              </a:spcAft>
              <a:buSzPts val="1900"/>
              <a:buChar char="●"/>
              <a:defRPr sz="1900"/>
            </a:lvl1pPr>
            <a:lvl2pPr indent="-330200" lvl="1" marL="914400" rtl="0">
              <a:spcBef>
                <a:spcPts val="2100"/>
              </a:spcBef>
              <a:spcAft>
                <a:spcPts val="0"/>
              </a:spcAft>
              <a:buSzPts val="1600"/>
              <a:buChar char="○"/>
              <a:defRPr sz="1600"/>
            </a:lvl2pPr>
            <a:lvl3pPr indent="-330200" lvl="2" marL="1371600" rtl="0">
              <a:spcBef>
                <a:spcPts val="2100"/>
              </a:spcBef>
              <a:spcAft>
                <a:spcPts val="0"/>
              </a:spcAft>
              <a:buSzPts val="1600"/>
              <a:buChar char="■"/>
              <a:defRPr sz="1600"/>
            </a:lvl3pPr>
            <a:lvl4pPr indent="-330200" lvl="3" marL="1828800" rtl="0">
              <a:spcBef>
                <a:spcPts val="2100"/>
              </a:spcBef>
              <a:spcAft>
                <a:spcPts val="0"/>
              </a:spcAft>
              <a:buSzPts val="1600"/>
              <a:buChar char="●"/>
              <a:defRPr sz="1600"/>
            </a:lvl4pPr>
            <a:lvl5pPr indent="-330200" lvl="4" marL="2286000" rtl="0">
              <a:spcBef>
                <a:spcPts val="2100"/>
              </a:spcBef>
              <a:spcAft>
                <a:spcPts val="0"/>
              </a:spcAft>
              <a:buSzPts val="1600"/>
              <a:buChar char="○"/>
              <a:defRPr sz="1600"/>
            </a:lvl5pPr>
            <a:lvl6pPr indent="-330200" lvl="5" marL="2743200" rtl="0">
              <a:spcBef>
                <a:spcPts val="2100"/>
              </a:spcBef>
              <a:spcAft>
                <a:spcPts val="0"/>
              </a:spcAft>
              <a:buSzPts val="1600"/>
              <a:buChar char="■"/>
              <a:defRPr sz="1600"/>
            </a:lvl6pPr>
            <a:lvl7pPr indent="-330200" lvl="6" marL="3200400" rtl="0">
              <a:spcBef>
                <a:spcPts val="2100"/>
              </a:spcBef>
              <a:spcAft>
                <a:spcPts val="0"/>
              </a:spcAft>
              <a:buSzPts val="1600"/>
              <a:buChar char="●"/>
              <a:defRPr sz="1600"/>
            </a:lvl7pPr>
            <a:lvl8pPr indent="-330200" lvl="7" marL="3657600" rtl="0">
              <a:spcBef>
                <a:spcPts val="2100"/>
              </a:spcBef>
              <a:spcAft>
                <a:spcPts val="0"/>
              </a:spcAft>
              <a:buSzPts val="1600"/>
              <a:buChar char="○"/>
              <a:defRPr sz="1600"/>
            </a:lvl8pPr>
            <a:lvl9pPr indent="-330200" lvl="8" marL="4114800" rtl="0">
              <a:spcBef>
                <a:spcPts val="2100"/>
              </a:spcBef>
              <a:spcAft>
                <a:spcPts val="2100"/>
              </a:spcAft>
              <a:buSzPts val="1600"/>
              <a:buChar char="■"/>
              <a:defRPr sz="1600"/>
            </a:lvl9pPr>
          </a:lstStyle>
          <a:p/>
        </p:txBody>
      </p:sp>
      <p:sp>
        <p:nvSpPr>
          <p:cNvPr id="173" name="Google Shape;173;p29"/>
          <p:cNvSpPr txBox="1"/>
          <p:nvPr>
            <p:ph idx="2" type="body"/>
          </p:nvPr>
        </p:nvSpPr>
        <p:spPr>
          <a:xfrm>
            <a:off x="6443200" y="1536633"/>
            <a:ext cx="5333100" cy="4555200"/>
          </a:xfrm>
          <a:prstGeom prst="rect">
            <a:avLst/>
          </a:prstGeom>
        </p:spPr>
        <p:txBody>
          <a:bodyPr anchorCtr="0" anchor="t" bIns="121900" lIns="121900" spcFirstLastPara="1" rIns="121900" wrap="square" tIns="121900">
            <a:noAutofit/>
          </a:bodyPr>
          <a:lstStyle>
            <a:lvl1pPr indent="-349250" lvl="0" marL="457200" rtl="0">
              <a:spcBef>
                <a:spcPts val="0"/>
              </a:spcBef>
              <a:spcAft>
                <a:spcPts val="0"/>
              </a:spcAft>
              <a:buSzPts val="1900"/>
              <a:buChar char="●"/>
              <a:defRPr sz="1900"/>
            </a:lvl1pPr>
            <a:lvl2pPr indent="-330200" lvl="1" marL="914400" rtl="0">
              <a:spcBef>
                <a:spcPts val="2100"/>
              </a:spcBef>
              <a:spcAft>
                <a:spcPts val="0"/>
              </a:spcAft>
              <a:buSzPts val="1600"/>
              <a:buChar char="○"/>
              <a:defRPr sz="1600"/>
            </a:lvl2pPr>
            <a:lvl3pPr indent="-330200" lvl="2" marL="1371600" rtl="0">
              <a:spcBef>
                <a:spcPts val="2100"/>
              </a:spcBef>
              <a:spcAft>
                <a:spcPts val="0"/>
              </a:spcAft>
              <a:buSzPts val="1600"/>
              <a:buChar char="■"/>
              <a:defRPr sz="1600"/>
            </a:lvl3pPr>
            <a:lvl4pPr indent="-330200" lvl="3" marL="1828800" rtl="0">
              <a:spcBef>
                <a:spcPts val="2100"/>
              </a:spcBef>
              <a:spcAft>
                <a:spcPts val="0"/>
              </a:spcAft>
              <a:buSzPts val="1600"/>
              <a:buChar char="●"/>
              <a:defRPr sz="1600"/>
            </a:lvl4pPr>
            <a:lvl5pPr indent="-330200" lvl="4" marL="2286000" rtl="0">
              <a:spcBef>
                <a:spcPts val="2100"/>
              </a:spcBef>
              <a:spcAft>
                <a:spcPts val="0"/>
              </a:spcAft>
              <a:buSzPts val="1600"/>
              <a:buChar char="○"/>
              <a:defRPr sz="1600"/>
            </a:lvl5pPr>
            <a:lvl6pPr indent="-330200" lvl="5" marL="2743200" rtl="0">
              <a:spcBef>
                <a:spcPts val="2100"/>
              </a:spcBef>
              <a:spcAft>
                <a:spcPts val="0"/>
              </a:spcAft>
              <a:buSzPts val="1600"/>
              <a:buChar char="■"/>
              <a:defRPr sz="1600"/>
            </a:lvl6pPr>
            <a:lvl7pPr indent="-330200" lvl="6" marL="3200400" rtl="0">
              <a:spcBef>
                <a:spcPts val="2100"/>
              </a:spcBef>
              <a:spcAft>
                <a:spcPts val="0"/>
              </a:spcAft>
              <a:buSzPts val="1600"/>
              <a:buChar char="●"/>
              <a:defRPr sz="1600"/>
            </a:lvl7pPr>
            <a:lvl8pPr indent="-330200" lvl="7" marL="3657600" rtl="0">
              <a:spcBef>
                <a:spcPts val="2100"/>
              </a:spcBef>
              <a:spcAft>
                <a:spcPts val="0"/>
              </a:spcAft>
              <a:buSzPts val="1600"/>
              <a:buChar char="○"/>
              <a:defRPr sz="1600"/>
            </a:lvl8pPr>
            <a:lvl9pPr indent="-330200" lvl="8" marL="4114800" rtl="0">
              <a:spcBef>
                <a:spcPts val="2100"/>
              </a:spcBef>
              <a:spcAft>
                <a:spcPts val="2100"/>
              </a:spcAft>
              <a:buSzPts val="1600"/>
              <a:buChar char="■"/>
              <a:defRPr sz="1600"/>
            </a:lvl9pPr>
          </a:lstStyle>
          <a:p/>
        </p:txBody>
      </p:sp>
      <p:sp>
        <p:nvSpPr>
          <p:cNvPr id="174" name="Google Shape;174;p29"/>
          <p:cNvSpPr txBox="1"/>
          <p:nvPr>
            <p:ph idx="12" type="sldNum"/>
          </p:nvPr>
        </p:nvSpPr>
        <p:spPr>
          <a:xfrm>
            <a:off x="11296610" y="6217622"/>
            <a:ext cx="731700" cy="524700"/>
          </a:xfrm>
          <a:prstGeom prst="rect">
            <a:avLst/>
          </a:prstGeom>
        </p:spPr>
        <p:txBody>
          <a:bodyPr anchorCtr="0" anchor="ctr" bIns="121900" lIns="121900" spcFirstLastPara="1" rIns="121900" wrap="square" tIns="1219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75" name="Shape 175"/>
        <p:cNvGrpSpPr/>
        <p:nvPr/>
      </p:nvGrpSpPr>
      <p:grpSpPr>
        <a:xfrm>
          <a:off x="0" y="0"/>
          <a:ext cx="0" cy="0"/>
          <a:chOff x="0" y="0"/>
          <a:chExt cx="0" cy="0"/>
        </a:xfrm>
      </p:grpSpPr>
      <p:sp>
        <p:nvSpPr>
          <p:cNvPr id="176" name="Google Shape;176;p30"/>
          <p:cNvSpPr txBox="1"/>
          <p:nvPr>
            <p:ph type="title"/>
          </p:nvPr>
        </p:nvSpPr>
        <p:spPr>
          <a:xfrm>
            <a:off x="415600" y="593367"/>
            <a:ext cx="11360700" cy="763500"/>
          </a:xfrm>
          <a:prstGeom prst="rect">
            <a:avLst/>
          </a:prstGeom>
        </p:spPr>
        <p:txBody>
          <a:bodyPr anchorCtr="0" anchor="t" bIns="121900" lIns="121900" spcFirstLastPara="1" rIns="121900" wrap="square" tIns="121900">
            <a:noAutofit/>
          </a:bodyPr>
          <a:lstStyle>
            <a:lvl1pPr lvl="0" rtl="0">
              <a:spcBef>
                <a:spcPts val="0"/>
              </a:spcBef>
              <a:spcAft>
                <a:spcPts val="0"/>
              </a:spcAft>
              <a:buSzPts val="37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
        <p:nvSpPr>
          <p:cNvPr id="177" name="Google Shape;177;p30"/>
          <p:cNvSpPr txBox="1"/>
          <p:nvPr>
            <p:ph idx="12" type="sldNum"/>
          </p:nvPr>
        </p:nvSpPr>
        <p:spPr>
          <a:xfrm>
            <a:off x="11296610" y="6217622"/>
            <a:ext cx="731700" cy="524700"/>
          </a:xfrm>
          <a:prstGeom prst="rect">
            <a:avLst/>
          </a:prstGeom>
        </p:spPr>
        <p:txBody>
          <a:bodyPr anchorCtr="0" anchor="ctr" bIns="121900" lIns="121900" spcFirstLastPara="1" rIns="121900" wrap="square" tIns="1219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78" name="Shape 178"/>
        <p:cNvGrpSpPr/>
        <p:nvPr/>
      </p:nvGrpSpPr>
      <p:grpSpPr>
        <a:xfrm>
          <a:off x="0" y="0"/>
          <a:ext cx="0" cy="0"/>
          <a:chOff x="0" y="0"/>
          <a:chExt cx="0" cy="0"/>
        </a:xfrm>
      </p:grpSpPr>
      <p:sp>
        <p:nvSpPr>
          <p:cNvPr id="179" name="Google Shape;179;p31"/>
          <p:cNvSpPr txBox="1"/>
          <p:nvPr>
            <p:ph type="title"/>
          </p:nvPr>
        </p:nvSpPr>
        <p:spPr>
          <a:xfrm>
            <a:off x="415600" y="740800"/>
            <a:ext cx="3744000" cy="1007700"/>
          </a:xfrm>
          <a:prstGeom prst="rect">
            <a:avLst/>
          </a:prstGeom>
        </p:spPr>
        <p:txBody>
          <a:bodyPr anchorCtr="0" anchor="b" bIns="121900" lIns="121900" spcFirstLastPara="1" rIns="121900" wrap="square" tIns="121900">
            <a:noAutofit/>
          </a:bodyPr>
          <a:lstStyle>
            <a:lvl1pPr lvl="0" rtl="0">
              <a:spcBef>
                <a:spcPts val="0"/>
              </a:spcBef>
              <a:spcAft>
                <a:spcPts val="0"/>
              </a:spcAft>
              <a:buSzPts val="3200"/>
              <a:buNone/>
              <a:defRPr sz="3200"/>
            </a:lvl1pPr>
            <a:lvl2pPr lvl="1" rtl="0">
              <a:spcBef>
                <a:spcPts val="0"/>
              </a:spcBef>
              <a:spcAft>
                <a:spcPts val="0"/>
              </a:spcAft>
              <a:buSzPts val="3200"/>
              <a:buNone/>
              <a:defRPr sz="3200"/>
            </a:lvl2pPr>
            <a:lvl3pPr lvl="2" rtl="0">
              <a:spcBef>
                <a:spcPts val="0"/>
              </a:spcBef>
              <a:spcAft>
                <a:spcPts val="0"/>
              </a:spcAft>
              <a:buSzPts val="3200"/>
              <a:buNone/>
              <a:defRPr sz="3200"/>
            </a:lvl3pPr>
            <a:lvl4pPr lvl="3" rtl="0">
              <a:spcBef>
                <a:spcPts val="0"/>
              </a:spcBef>
              <a:spcAft>
                <a:spcPts val="0"/>
              </a:spcAft>
              <a:buSzPts val="3200"/>
              <a:buNone/>
              <a:defRPr sz="3200"/>
            </a:lvl4pPr>
            <a:lvl5pPr lvl="4" rtl="0">
              <a:spcBef>
                <a:spcPts val="0"/>
              </a:spcBef>
              <a:spcAft>
                <a:spcPts val="0"/>
              </a:spcAft>
              <a:buSzPts val="3200"/>
              <a:buNone/>
              <a:defRPr sz="3200"/>
            </a:lvl5pPr>
            <a:lvl6pPr lvl="5" rtl="0">
              <a:spcBef>
                <a:spcPts val="0"/>
              </a:spcBef>
              <a:spcAft>
                <a:spcPts val="0"/>
              </a:spcAft>
              <a:buSzPts val="3200"/>
              <a:buNone/>
              <a:defRPr sz="3200"/>
            </a:lvl6pPr>
            <a:lvl7pPr lvl="6" rtl="0">
              <a:spcBef>
                <a:spcPts val="0"/>
              </a:spcBef>
              <a:spcAft>
                <a:spcPts val="0"/>
              </a:spcAft>
              <a:buSzPts val="3200"/>
              <a:buNone/>
              <a:defRPr sz="3200"/>
            </a:lvl7pPr>
            <a:lvl8pPr lvl="7" rtl="0">
              <a:spcBef>
                <a:spcPts val="0"/>
              </a:spcBef>
              <a:spcAft>
                <a:spcPts val="0"/>
              </a:spcAft>
              <a:buSzPts val="3200"/>
              <a:buNone/>
              <a:defRPr sz="3200"/>
            </a:lvl8pPr>
            <a:lvl9pPr lvl="8" rtl="0">
              <a:spcBef>
                <a:spcPts val="0"/>
              </a:spcBef>
              <a:spcAft>
                <a:spcPts val="0"/>
              </a:spcAft>
              <a:buSzPts val="3200"/>
              <a:buNone/>
              <a:defRPr sz="3200"/>
            </a:lvl9pPr>
          </a:lstStyle>
          <a:p/>
        </p:txBody>
      </p:sp>
      <p:sp>
        <p:nvSpPr>
          <p:cNvPr id="180" name="Google Shape;180;p31"/>
          <p:cNvSpPr txBox="1"/>
          <p:nvPr>
            <p:ph idx="1" type="body"/>
          </p:nvPr>
        </p:nvSpPr>
        <p:spPr>
          <a:xfrm>
            <a:off x="415600" y="1852800"/>
            <a:ext cx="3744000" cy="4239300"/>
          </a:xfrm>
          <a:prstGeom prst="rect">
            <a:avLst/>
          </a:prstGeom>
        </p:spPr>
        <p:txBody>
          <a:bodyPr anchorCtr="0" anchor="t" bIns="121900" lIns="121900" spcFirstLastPara="1" rIns="121900" wrap="square" tIns="121900">
            <a:noAutofit/>
          </a:bodyPr>
          <a:lstStyle>
            <a:lvl1pPr indent="-330200" lvl="0" marL="457200" rtl="0">
              <a:spcBef>
                <a:spcPts val="0"/>
              </a:spcBef>
              <a:spcAft>
                <a:spcPts val="0"/>
              </a:spcAft>
              <a:buSzPts val="1600"/>
              <a:buChar char="●"/>
              <a:defRPr sz="1600"/>
            </a:lvl1pPr>
            <a:lvl2pPr indent="-330200" lvl="1" marL="914400" rtl="0">
              <a:spcBef>
                <a:spcPts val="2100"/>
              </a:spcBef>
              <a:spcAft>
                <a:spcPts val="0"/>
              </a:spcAft>
              <a:buSzPts val="1600"/>
              <a:buChar char="○"/>
              <a:defRPr sz="1600"/>
            </a:lvl2pPr>
            <a:lvl3pPr indent="-330200" lvl="2" marL="1371600" rtl="0">
              <a:spcBef>
                <a:spcPts val="2100"/>
              </a:spcBef>
              <a:spcAft>
                <a:spcPts val="0"/>
              </a:spcAft>
              <a:buSzPts val="1600"/>
              <a:buChar char="■"/>
              <a:defRPr sz="1600"/>
            </a:lvl3pPr>
            <a:lvl4pPr indent="-330200" lvl="3" marL="1828800" rtl="0">
              <a:spcBef>
                <a:spcPts val="2100"/>
              </a:spcBef>
              <a:spcAft>
                <a:spcPts val="0"/>
              </a:spcAft>
              <a:buSzPts val="1600"/>
              <a:buChar char="●"/>
              <a:defRPr sz="1600"/>
            </a:lvl4pPr>
            <a:lvl5pPr indent="-330200" lvl="4" marL="2286000" rtl="0">
              <a:spcBef>
                <a:spcPts val="2100"/>
              </a:spcBef>
              <a:spcAft>
                <a:spcPts val="0"/>
              </a:spcAft>
              <a:buSzPts val="1600"/>
              <a:buChar char="○"/>
              <a:defRPr sz="1600"/>
            </a:lvl5pPr>
            <a:lvl6pPr indent="-330200" lvl="5" marL="2743200" rtl="0">
              <a:spcBef>
                <a:spcPts val="2100"/>
              </a:spcBef>
              <a:spcAft>
                <a:spcPts val="0"/>
              </a:spcAft>
              <a:buSzPts val="1600"/>
              <a:buChar char="■"/>
              <a:defRPr sz="1600"/>
            </a:lvl6pPr>
            <a:lvl7pPr indent="-330200" lvl="6" marL="3200400" rtl="0">
              <a:spcBef>
                <a:spcPts val="2100"/>
              </a:spcBef>
              <a:spcAft>
                <a:spcPts val="0"/>
              </a:spcAft>
              <a:buSzPts val="1600"/>
              <a:buChar char="●"/>
              <a:defRPr sz="1600"/>
            </a:lvl7pPr>
            <a:lvl8pPr indent="-330200" lvl="7" marL="3657600" rtl="0">
              <a:spcBef>
                <a:spcPts val="2100"/>
              </a:spcBef>
              <a:spcAft>
                <a:spcPts val="0"/>
              </a:spcAft>
              <a:buSzPts val="1600"/>
              <a:buChar char="○"/>
              <a:defRPr sz="1600"/>
            </a:lvl8pPr>
            <a:lvl9pPr indent="-330200" lvl="8" marL="4114800" rtl="0">
              <a:spcBef>
                <a:spcPts val="2100"/>
              </a:spcBef>
              <a:spcAft>
                <a:spcPts val="2100"/>
              </a:spcAft>
              <a:buSzPts val="1600"/>
              <a:buChar char="■"/>
              <a:defRPr sz="1600"/>
            </a:lvl9pPr>
          </a:lstStyle>
          <a:p/>
        </p:txBody>
      </p:sp>
      <p:sp>
        <p:nvSpPr>
          <p:cNvPr id="181" name="Google Shape;181;p31"/>
          <p:cNvSpPr txBox="1"/>
          <p:nvPr>
            <p:ph idx="12" type="sldNum"/>
          </p:nvPr>
        </p:nvSpPr>
        <p:spPr>
          <a:xfrm>
            <a:off x="11296610" y="6217622"/>
            <a:ext cx="731700" cy="524700"/>
          </a:xfrm>
          <a:prstGeom prst="rect">
            <a:avLst/>
          </a:prstGeom>
        </p:spPr>
        <p:txBody>
          <a:bodyPr anchorCtr="0" anchor="ctr" bIns="121900" lIns="121900" spcFirstLastPara="1" rIns="121900" wrap="square" tIns="1219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82" name="Shape 182"/>
        <p:cNvGrpSpPr/>
        <p:nvPr/>
      </p:nvGrpSpPr>
      <p:grpSpPr>
        <a:xfrm>
          <a:off x="0" y="0"/>
          <a:ext cx="0" cy="0"/>
          <a:chOff x="0" y="0"/>
          <a:chExt cx="0" cy="0"/>
        </a:xfrm>
      </p:grpSpPr>
      <p:sp>
        <p:nvSpPr>
          <p:cNvPr id="183" name="Google Shape;183;p32"/>
          <p:cNvSpPr txBox="1"/>
          <p:nvPr>
            <p:ph type="title"/>
          </p:nvPr>
        </p:nvSpPr>
        <p:spPr>
          <a:xfrm>
            <a:off x="653667" y="600200"/>
            <a:ext cx="8490300" cy="5454300"/>
          </a:xfrm>
          <a:prstGeom prst="rect">
            <a:avLst/>
          </a:prstGeom>
        </p:spPr>
        <p:txBody>
          <a:bodyPr anchorCtr="0" anchor="ctr" bIns="121900" lIns="121900" spcFirstLastPara="1" rIns="121900" wrap="square" tIns="121900">
            <a:noAutofit/>
          </a:bodyPr>
          <a:lstStyle>
            <a:lvl1pPr lvl="0" rtl="0">
              <a:spcBef>
                <a:spcPts val="0"/>
              </a:spcBef>
              <a:spcAft>
                <a:spcPts val="0"/>
              </a:spcAft>
              <a:buSzPts val="6400"/>
              <a:buNone/>
              <a:defRPr sz="6400"/>
            </a:lvl1pPr>
            <a:lvl2pPr lvl="1" rtl="0">
              <a:spcBef>
                <a:spcPts val="0"/>
              </a:spcBef>
              <a:spcAft>
                <a:spcPts val="0"/>
              </a:spcAft>
              <a:buSzPts val="6400"/>
              <a:buNone/>
              <a:defRPr sz="6400"/>
            </a:lvl2pPr>
            <a:lvl3pPr lvl="2" rtl="0">
              <a:spcBef>
                <a:spcPts val="0"/>
              </a:spcBef>
              <a:spcAft>
                <a:spcPts val="0"/>
              </a:spcAft>
              <a:buSzPts val="6400"/>
              <a:buNone/>
              <a:defRPr sz="6400"/>
            </a:lvl3pPr>
            <a:lvl4pPr lvl="3" rtl="0">
              <a:spcBef>
                <a:spcPts val="0"/>
              </a:spcBef>
              <a:spcAft>
                <a:spcPts val="0"/>
              </a:spcAft>
              <a:buSzPts val="6400"/>
              <a:buNone/>
              <a:defRPr sz="6400"/>
            </a:lvl4pPr>
            <a:lvl5pPr lvl="4" rtl="0">
              <a:spcBef>
                <a:spcPts val="0"/>
              </a:spcBef>
              <a:spcAft>
                <a:spcPts val="0"/>
              </a:spcAft>
              <a:buSzPts val="6400"/>
              <a:buNone/>
              <a:defRPr sz="6400"/>
            </a:lvl5pPr>
            <a:lvl6pPr lvl="5" rtl="0">
              <a:spcBef>
                <a:spcPts val="0"/>
              </a:spcBef>
              <a:spcAft>
                <a:spcPts val="0"/>
              </a:spcAft>
              <a:buSzPts val="6400"/>
              <a:buNone/>
              <a:defRPr sz="6400"/>
            </a:lvl6pPr>
            <a:lvl7pPr lvl="6" rtl="0">
              <a:spcBef>
                <a:spcPts val="0"/>
              </a:spcBef>
              <a:spcAft>
                <a:spcPts val="0"/>
              </a:spcAft>
              <a:buSzPts val="6400"/>
              <a:buNone/>
              <a:defRPr sz="6400"/>
            </a:lvl7pPr>
            <a:lvl8pPr lvl="7" rtl="0">
              <a:spcBef>
                <a:spcPts val="0"/>
              </a:spcBef>
              <a:spcAft>
                <a:spcPts val="0"/>
              </a:spcAft>
              <a:buSzPts val="6400"/>
              <a:buNone/>
              <a:defRPr sz="6400"/>
            </a:lvl8pPr>
            <a:lvl9pPr lvl="8" rtl="0">
              <a:spcBef>
                <a:spcPts val="0"/>
              </a:spcBef>
              <a:spcAft>
                <a:spcPts val="0"/>
              </a:spcAft>
              <a:buSzPts val="6400"/>
              <a:buNone/>
              <a:defRPr sz="6400"/>
            </a:lvl9pPr>
          </a:lstStyle>
          <a:p/>
        </p:txBody>
      </p:sp>
      <p:sp>
        <p:nvSpPr>
          <p:cNvPr id="184" name="Google Shape;184;p32"/>
          <p:cNvSpPr txBox="1"/>
          <p:nvPr>
            <p:ph idx="12" type="sldNum"/>
          </p:nvPr>
        </p:nvSpPr>
        <p:spPr>
          <a:xfrm>
            <a:off x="11296610" y="6217622"/>
            <a:ext cx="731700" cy="524700"/>
          </a:xfrm>
          <a:prstGeom prst="rect">
            <a:avLst/>
          </a:prstGeom>
        </p:spPr>
        <p:txBody>
          <a:bodyPr anchorCtr="0" anchor="ctr" bIns="121900" lIns="121900" spcFirstLastPara="1" rIns="121900" wrap="square" tIns="1219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3" name="Shape 23"/>
        <p:cNvGrpSpPr/>
        <p:nvPr/>
      </p:nvGrpSpPr>
      <p:grpSpPr>
        <a:xfrm>
          <a:off x="0" y="0"/>
          <a:ext cx="0" cy="0"/>
          <a:chOff x="0" y="0"/>
          <a:chExt cx="0" cy="0"/>
        </a:xfrm>
      </p:grpSpPr>
      <p:sp>
        <p:nvSpPr>
          <p:cNvPr id="24" name="Google Shape;24;p4"/>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 name="Google Shape;25;p4"/>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26" name="Google Shape;26;p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 name="Google Shape;27;p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 name="Google Shape;28;p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85" name="Shape 185"/>
        <p:cNvGrpSpPr/>
        <p:nvPr/>
      </p:nvGrpSpPr>
      <p:grpSpPr>
        <a:xfrm>
          <a:off x="0" y="0"/>
          <a:ext cx="0" cy="0"/>
          <a:chOff x="0" y="0"/>
          <a:chExt cx="0" cy="0"/>
        </a:xfrm>
      </p:grpSpPr>
      <p:sp>
        <p:nvSpPr>
          <p:cNvPr id="186" name="Google Shape;186;p33"/>
          <p:cNvSpPr/>
          <p:nvPr/>
        </p:nvSpPr>
        <p:spPr>
          <a:xfrm>
            <a:off x="6096000" y="-167"/>
            <a:ext cx="6096000" cy="6858000"/>
          </a:xfrm>
          <a:prstGeom prst="rect">
            <a:avLst/>
          </a:pr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7" name="Google Shape;187;p33"/>
          <p:cNvSpPr txBox="1"/>
          <p:nvPr>
            <p:ph type="title"/>
          </p:nvPr>
        </p:nvSpPr>
        <p:spPr>
          <a:xfrm>
            <a:off x="354000" y="1644233"/>
            <a:ext cx="5393700" cy="1976400"/>
          </a:xfrm>
          <a:prstGeom prst="rect">
            <a:avLst/>
          </a:prstGeom>
        </p:spPr>
        <p:txBody>
          <a:bodyPr anchorCtr="0" anchor="b" bIns="121900" lIns="121900" spcFirstLastPara="1" rIns="121900" wrap="square" tIns="121900">
            <a:noAutofit/>
          </a:bodyPr>
          <a:lstStyle>
            <a:lvl1pPr lvl="0" rtl="0" algn="ctr">
              <a:spcBef>
                <a:spcPts val="0"/>
              </a:spcBef>
              <a:spcAft>
                <a:spcPts val="0"/>
              </a:spcAft>
              <a:buSzPts val="5600"/>
              <a:buNone/>
              <a:defRPr sz="5600"/>
            </a:lvl1pPr>
            <a:lvl2pPr lvl="1" rtl="0" algn="ctr">
              <a:spcBef>
                <a:spcPts val="0"/>
              </a:spcBef>
              <a:spcAft>
                <a:spcPts val="0"/>
              </a:spcAft>
              <a:buSzPts val="5600"/>
              <a:buNone/>
              <a:defRPr sz="5600"/>
            </a:lvl2pPr>
            <a:lvl3pPr lvl="2" rtl="0" algn="ctr">
              <a:spcBef>
                <a:spcPts val="0"/>
              </a:spcBef>
              <a:spcAft>
                <a:spcPts val="0"/>
              </a:spcAft>
              <a:buSzPts val="5600"/>
              <a:buNone/>
              <a:defRPr sz="5600"/>
            </a:lvl3pPr>
            <a:lvl4pPr lvl="3" rtl="0" algn="ctr">
              <a:spcBef>
                <a:spcPts val="0"/>
              </a:spcBef>
              <a:spcAft>
                <a:spcPts val="0"/>
              </a:spcAft>
              <a:buSzPts val="5600"/>
              <a:buNone/>
              <a:defRPr sz="5600"/>
            </a:lvl4pPr>
            <a:lvl5pPr lvl="4" rtl="0" algn="ctr">
              <a:spcBef>
                <a:spcPts val="0"/>
              </a:spcBef>
              <a:spcAft>
                <a:spcPts val="0"/>
              </a:spcAft>
              <a:buSzPts val="5600"/>
              <a:buNone/>
              <a:defRPr sz="5600"/>
            </a:lvl5pPr>
            <a:lvl6pPr lvl="5" rtl="0" algn="ctr">
              <a:spcBef>
                <a:spcPts val="0"/>
              </a:spcBef>
              <a:spcAft>
                <a:spcPts val="0"/>
              </a:spcAft>
              <a:buSzPts val="5600"/>
              <a:buNone/>
              <a:defRPr sz="5600"/>
            </a:lvl6pPr>
            <a:lvl7pPr lvl="6" rtl="0" algn="ctr">
              <a:spcBef>
                <a:spcPts val="0"/>
              </a:spcBef>
              <a:spcAft>
                <a:spcPts val="0"/>
              </a:spcAft>
              <a:buSzPts val="5600"/>
              <a:buNone/>
              <a:defRPr sz="5600"/>
            </a:lvl7pPr>
            <a:lvl8pPr lvl="7" rtl="0" algn="ctr">
              <a:spcBef>
                <a:spcPts val="0"/>
              </a:spcBef>
              <a:spcAft>
                <a:spcPts val="0"/>
              </a:spcAft>
              <a:buSzPts val="5600"/>
              <a:buNone/>
              <a:defRPr sz="5600"/>
            </a:lvl8pPr>
            <a:lvl9pPr lvl="8" rtl="0" algn="ctr">
              <a:spcBef>
                <a:spcPts val="0"/>
              </a:spcBef>
              <a:spcAft>
                <a:spcPts val="0"/>
              </a:spcAft>
              <a:buSzPts val="5600"/>
              <a:buNone/>
              <a:defRPr sz="5600"/>
            </a:lvl9pPr>
          </a:lstStyle>
          <a:p/>
        </p:txBody>
      </p:sp>
      <p:sp>
        <p:nvSpPr>
          <p:cNvPr id="188" name="Google Shape;188;p33"/>
          <p:cNvSpPr txBox="1"/>
          <p:nvPr>
            <p:ph idx="1" type="subTitle"/>
          </p:nvPr>
        </p:nvSpPr>
        <p:spPr>
          <a:xfrm>
            <a:off x="354000" y="3737433"/>
            <a:ext cx="5393700" cy="1646700"/>
          </a:xfrm>
          <a:prstGeom prst="rect">
            <a:avLst/>
          </a:prstGeom>
        </p:spPr>
        <p:txBody>
          <a:bodyPr anchorCtr="0" anchor="t" bIns="121900" lIns="121900" spcFirstLastPara="1" rIns="121900" wrap="square" tIns="121900">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89" name="Google Shape;189;p33"/>
          <p:cNvSpPr txBox="1"/>
          <p:nvPr>
            <p:ph idx="2" type="body"/>
          </p:nvPr>
        </p:nvSpPr>
        <p:spPr>
          <a:xfrm>
            <a:off x="6586000" y="965433"/>
            <a:ext cx="5115900" cy="4926900"/>
          </a:xfrm>
          <a:prstGeom prst="rect">
            <a:avLst/>
          </a:prstGeom>
        </p:spPr>
        <p:txBody>
          <a:bodyPr anchorCtr="0" anchor="ctr" bIns="121900" lIns="121900" spcFirstLastPara="1" rIns="121900" wrap="square" tIns="121900">
            <a:noAutofit/>
          </a:bodyPr>
          <a:lstStyle>
            <a:lvl1pPr indent="-381000" lvl="0" marL="457200" rtl="0">
              <a:spcBef>
                <a:spcPts val="0"/>
              </a:spcBef>
              <a:spcAft>
                <a:spcPts val="0"/>
              </a:spcAft>
              <a:buSzPts val="2400"/>
              <a:buChar char="●"/>
              <a:defRPr/>
            </a:lvl1pPr>
            <a:lvl2pPr indent="-349250" lvl="1" marL="914400" rtl="0">
              <a:spcBef>
                <a:spcPts val="2100"/>
              </a:spcBef>
              <a:spcAft>
                <a:spcPts val="0"/>
              </a:spcAft>
              <a:buSzPts val="1900"/>
              <a:buChar char="○"/>
              <a:defRPr/>
            </a:lvl2pPr>
            <a:lvl3pPr indent="-349250" lvl="2" marL="1371600" rtl="0">
              <a:spcBef>
                <a:spcPts val="2100"/>
              </a:spcBef>
              <a:spcAft>
                <a:spcPts val="0"/>
              </a:spcAft>
              <a:buSzPts val="1900"/>
              <a:buChar char="■"/>
              <a:defRPr/>
            </a:lvl3pPr>
            <a:lvl4pPr indent="-349250" lvl="3" marL="1828800" rtl="0">
              <a:spcBef>
                <a:spcPts val="2100"/>
              </a:spcBef>
              <a:spcAft>
                <a:spcPts val="0"/>
              </a:spcAft>
              <a:buSzPts val="1900"/>
              <a:buChar char="●"/>
              <a:defRPr/>
            </a:lvl4pPr>
            <a:lvl5pPr indent="-349250" lvl="4" marL="2286000" rtl="0">
              <a:spcBef>
                <a:spcPts val="2100"/>
              </a:spcBef>
              <a:spcAft>
                <a:spcPts val="0"/>
              </a:spcAft>
              <a:buSzPts val="1900"/>
              <a:buChar char="○"/>
              <a:defRPr/>
            </a:lvl5pPr>
            <a:lvl6pPr indent="-349250" lvl="5" marL="2743200" rtl="0">
              <a:spcBef>
                <a:spcPts val="2100"/>
              </a:spcBef>
              <a:spcAft>
                <a:spcPts val="0"/>
              </a:spcAft>
              <a:buSzPts val="1900"/>
              <a:buChar char="■"/>
              <a:defRPr/>
            </a:lvl6pPr>
            <a:lvl7pPr indent="-349250" lvl="6" marL="3200400" rtl="0">
              <a:spcBef>
                <a:spcPts val="2100"/>
              </a:spcBef>
              <a:spcAft>
                <a:spcPts val="0"/>
              </a:spcAft>
              <a:buSzPts val="1900"/>
              <a:buChar char="●"/>
              <a:defRPr/>
            </a:lvl7pPr>
            <a:lvl8pPr indent="-349250" lvl="7" marL="3657600" rtl="0">
              <a:spcBef>
                <a:spcPts val="2100"/>
              </a:spcBef>
              <a:spcAft>
                <a:spcPts val="0"/>
              </a:spcAft>
              <a:buSzPts val="1900"/>
              <a:buChar char="○"/>
              <a:defRPr/>
            </a:lvl8pPr>
            <a:lvl9pPr indent="-349250" lvl="8" marL="4114800" rtl="0">
              <a:spcBef>
                <a:spcPts val="2100"/>
              </a:spcBef>
              <a:spcAft>
                <a:spcPts val="2100"/>
              </a:spcAft>
              <a:buSzPts val="1900"/>
              <a:buChar char="■"/>
              <a:defRPr/>
            </a:lvl9pPr>
          </a:lstStyle>
          <a:p/>
        </p:txBody>
      </p:sp>
      <p:sp>
        <p:nvSpPr>
          <p:cNvPr id="190" name="Google Shape;190;p33"/>
          <p:cNvSpPr txBox="1"/>
          <p:nvPr>
            <p:ph idx="12" type="sldNum"/>
          </p:nvPr>
        </p:nvSpPr>
        <p:spPr>
          <a:xfrm>
            <a:off x="11296610" y="6217622"/>
            <a:ext cx="731700" cy="524700"/>
          </a:xfrm>
          <a:prstGeom prst="rect">
            <a:avLst/>
          </a:prstGeom>
        </p:spPr>
        <p:txBody>
          <a:bodyPr anchorCtr="0" anchor="ctr" bIns="121900" lIns="121900" spcFirstLastPara="1" rIns="121900" wrap="square" tIns="1219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91" name="Shape 191"/>
        <p:cNvGrpSpPr/>
        <p:nvPr/>
      </p:nvGrpSpPr>
      <p:grpSpPr>
        <a:xfrm>
          <a:off x="0" y="0"/>
          <a:ext cx="0" cy="0"/>
          <a:chOff x="0" y="0"/>
          <a:chExt cx="0" cy="0"/>
        </a:xfrm>
      </p:grpSpPr>
      <p:sp>
        <p:nvSpPr>
          <p:cNvPr id="192" name="Google Shape;192;p34"/>
          <p:cNvSpPr txBox="1"/>
          <p:nvPr>
            <p:ph idx="1" type="body"/>
          </p:nvPr>
        </p:nvSpPr>
        <p:spPr>
          <a:xfrm>
            <a:off x="415600" y="5640767"/>
            <a:ext cx="7998300" cy="806700"/>
          </a:xfrm>
          <a:prstGeom prst="rect">
            <a:avLst/>
          </a:prstGeom>
        </p:spPr>
        <p:txBody>
          <a:bodyPr anchorCtr="0" anchor="ctr" bIns="121900" lIns="121900" spcFirstLastPara="1" rIns="121900" wrap="square" tIns="121900">
            <a:noAutofit/>
          </a:bodyPr>
          <a:lstStyle>
            <a:lvl1pPr indent="-228600" lvl="0" marL="457200" rtl="0">
              <a:lnSpc>
                <a:spcPct val="100000"/>
              </a:lnSpc>
              <a:spcBef>
                <a:spcPts val="0"/>
              </a:spcBef>
              <a:spcAft>
                <a:spcPts val="0"/>
              </a:spcAft>
              <a:buSzPts val="2400"/>
              <a:buNone/>
              <a:defRPr/>
            </a:lvl1pPr>
          </a:lstStyle>
          <a:p/>
        </p:txBody>
      </p:sp>
      <p:sp>
        <p:nvSpPr>
          <p:cNvPr id="193" name="Google Shape;193;p34"/>
          <p:cNvSpPr txBox="1"/>
          <p:nvPr>
            <p:ph idx="12" type="sldNum"/>
          </p:nvPr>
        </p:nvSpPr>
        <p:spPr>
          <a:xfrm>
            <a:off x="11296610" y="6217622"/>
            <a:ext cx="731700" cy="524700"/>
          </a:xfrm>
          <a:prstGeom prst="rect">
            <a:avLst/>
          </a:prstGeom>
        </p:spPr>
        <p:txBody>
          <a:bodyPr anchorCtr="0" anchor="ctr" bIns="121900" lIns="121900" spcFirstLastPara="1" rIns="121900" wrap="square" tIns="1219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94" name="Shape 194"/>
        <p:cNvGrpSpPr/>
        <p:nvPr/>
      </p:nvGrpSpPr>
      <p:grpSpPr>
        <a:xfrm>
          <a:off x="0" y="0"/>
          <a:ext cx="0" cy="0"/>
          <a:chOff x="0" y="0"/>
          <a:chExt cx="0" cy="0"/>
        </a:xfrm>
      </p:grpSpPr>
      <p:sp>
        <p:nvSpPr>
          <p:cNvPr id="195" name="Google Shape;195;p35"/>
          <p:cNvSpPr txBox="1"/>
          <p:nvPr>
            <p:ph hasCustomPrompt="1" type="title"/>
          </p:nvPr>
        </p:nvSpPr>
        <p:spPr>
          <a:xfrm>
            <a:off x="415600" y="1474833"/>
            <a:ext cx="11360700" cy="2618100"/>
          </a:xfrm>
          <a:prstGeom prst="rect">
            <a:avLst/>
          </a:prstGeom>
        </p:spPr>
        <p:txBody>
          <a:bodyPr anchorCtr="0" anchor="b" bIns="121900" lIns="121900" spcFirstLastPara="1" rIns="121900" wrap="square" tIns="121900">
            <a:noAutofit/>
          </a:bodyPr>
          <a:lstStyle>
            <a:lvl1pPr lvl="0" rtl="0" algn="ctr">
              <a:spcBef>
                <a:spcPts val="0"/>
              </a:spcBef>
              <a:spcAft>
                <a:spcPts val="0"/>
              </a:spcAft>
              <a:buSzPts val="16000"/>
              <a:buNone/>
              <a:defRPr sz="16000"/>
            </a:lvl1pPr>
            <a:lvl2pPr lvl="1" rtl="0" algn="ctr">
              <a:spcBef>
                <a:spcPts val="0"/>
              </a:spcBef>
              <a:spcAft>
                <a:spcPts val="0"/>
              </a:spcAft>
              <a:buSzPts val="16000"/>
              <a:buNone/>
              <a:defRPr sz="16000"/>
            </a:lvl2pPr>
            <a:lvl3pPr lvl="2" rtl="0" algn="ctr">
              <a:spcBef>
                <a:spcPts val="0"/>
              </a:spcBef>
              <a:spcAft>
                <a:spcPts val="0"/>
              </a:spcAft>
              <a:buSzPts val="16000"/>
              <a:buNone/>
              <a:defRPr sz="16000"/>
            </a:lvl3pPr>
            <a:lvl4pPr lvl="3" rtl="0" algn="ctr">
              <a:spcBef>
                <a:spcPts val="0"/>
              </a:spcBef>
              <a:spcAft>
                <a:spcPts val="0"/>
              </a:spcAft>
              <a:buSzPts val="16000"/>
              <a:buNone/>
              <a:defRPr sz="16000"/>
            </a:lvl4pPr>
            <a:lvl5pPr lvl="4" rtl="0" algn="ctr">
              <a:spcBef>
                <a:spcPts val="0"/>
              </a:spcBef>
              <a:spcAft>
                <a:spcPts val="0"/>
              </a:spcAft>
              <a:buSzPts val="16000"/>
              <a:buNone/>
              <a:defRPr sz="16000"/>
            </a:lvl5pPr>
            <a:lvl6pPr lvl="5" rtl="0" algn="ctr">
              <a:spcBef>
                <a:spcPts val="0"/>
              </a:spcBef>
              <a:spcAft>
                <a:spcPts val="0"/>
              </a:spcAft>
              <a:buSzPts val="16000"/>
              <a:buNone/>
              <a:defRPr sz="16000"/>
            </a:lvl6pPr>
            <a:lvl7pPr lvl="6" rtl="0" algn="ctr">
              <a:spcBef>
                <a:spcPts val="0"/>
              </a:spcBef>
              <a:spcAft>
                <a:spcPts val="0"/>
              </a:spcAft>
              <a:buSzPts val="16000"/>
              <a:buNone/>
              <a:defRPr sz="16000"/>
            </a:lvl7pPr>
            <a:lvl8pPr lvl="7" rtl="0" algn="ctr">
              <a:spcBef>
                <a:spcPts val="0"/>
              </a:spcBef>
              <a:spcAft>
                <a:spcPts val="0"/>
              </a:spcAft>
              <a:buSzPts val="16000"/>
              <a:buNone/>
              <a:defRPr sz="16000"/>
            </a:lvl8pPr>
            <a:lvl9pPr lvl="8" rtl="0" algn="ctr">
              <a:spcBef>
                <a:spcPts val="0"/>
              </a:spcBef>
              <a:spcAft>
                <a:spcPts val="0"/>
              </a:spcAft>
              <a:buSzPts val="16000"/>
              <a:buNone/>
              <a:defRPr sz="16000"/>
            </a:lvl9pPr>
          </a:lstStyle>
          <a:p>
            <a:r>
              <a:t>xx%</a:t>
            </a:r>
          </a:p>
        </p:txBody>
      </p:sp>
      <p:sp>
        <p:nvSpPr>
          <p:cNvPr id="196" name="Google Shape;196;p35"/>
          <p:cNvSpPr txBox="1"/>
          <p:nvPr>
            <p:ph idx="1" type="body"/>
          </p:nvPr>
        </p:nvSpPr>
        <p:spPr>
          <a:xfrm>
            <a:off x="415600" y="4202967"/>
            <a:ext cx="11360700" cy="1734300"/>
          </a:xfrm>
          <a:prstGeom prst="rect">
            <a:avLst/>
          </a:prstGeom>
        </p:spPr>
        <p:txBody>
          <a:bodyPr anchorCtr="0" anchor="t" bIns="121900" lIns="121900" spcFirstLastPara="1" rIns="121900" wrap="square" tIns="121900">
            <a:noAutofit/>
          </a:bodyPr>
          <a:lstStyle>
            <a:lvl1pPr indent="-381000" lvl="0" marL="457200" rtl="0" algn="ctr">
              <a:spcBef>
                <a:spcPts val="0"/>
              </a:spcBef>
              <a:spcAft>
                <a:spcPts val="0"/>
              </a:spcAft>
              <a:buSzPts val="2400"/>
              <a:buChar char="●"/>
              <a:defRPr/>
            </a:lvl1pPr>
            <a:lvl2pPr indent="-349250" lvl="1" marL="914400" rtl="0" algn="ctr">
              <a:spcBef>
                <a:spcPts val="2100"/>
              </a:spcBef>
              <a:spcAft>
                <a:spcPts val="0"/>
              </a:spcAft>
              <a:buSzPts val="1900"/>
              <a:buChar char="○"/>
              <a:defRPr/>
            </a:lvl2pPr>
            <a:lvl3pPr indent="-349250" lvl="2" marL="1371600" rtl="0" algn="ctr">
              <a:spcBef>
                <a:spcPts val="2100"/>
              </a:spcBef>
              <a:spcAft>
                <a:spcPts val="0"/>
              </a:spcAft>
              <a:buSzPts val="1900"/>
              <a:buChar char="■"/>
              <a:defRPr/>
            </a:lvl3pPr>
            <a:lvl4pPr indent="-349250" lvl="3" marL="1828800" rtl="0" algn="ctr">
              <a:spcBef>
                <a:spcPts val="2100"/>
              </a:spcBef>
              <a:spcAft>
                <a:spcPts val="0"/>
              </a:spcAft>
              <a:buSzPts val="1900"/>
              <a:buChar char="●"/>
              <a:defRPr/>
            </a:lvl4pPr>
            <a:lvl5pPr indent="-349250" lvl="4" marL="2286000" rtl="0" algn="ctr">
              <a:spcBef>
                <a:spcPts val="2100"/>
              </a:spcBef>
              <a:spcAft>
                <a:spcPts val="0"/>
              </a:spcAft>
              <a:buSzPts val="1900"/>
              <a:buChar char="○"/>
              <a:defRPr/>
            </a:lvl5pPr>
            <a:lvl6pPr indent="-349250" lvl="5" marL="2743200" rtl="0" algn="ctr">
              <a:spcBef>
                <a:spcPts val="2100"/>
              </a:spcBef>
              <a:spcAft>
                <a:spcPts val="0"/>
              </a:spcAft>
              <a:buSzPts val="1900"/>
              <a:buChar char="■"/>
              <a:defRPr/>
            </a:lvl6pPr>
            <a:lvl7pPr indent="-349250" lvl="6" marL="3200400" rtl="0" algn="ctr">
              <a:spcBef>
                <a:spcPts val="2100"/>
              </a:spcBef>
              <a:spcAft>
                <a:spcPts val="0"/>
              </a:spcAft>
              <a:buSzPts val="1900"/>
              <a:buChar char="●"/>
              <a:defRPr/>
            </a:lvl7pPr>
            <a:lvl8pPr indent="-349250" lvl="7" marL="3657600" rtl="0" algn="ctr">
              <a:spcBef>
                <a:spcPts val="2100"/>
              </a:spcBef>
              <a:spcAft>
                <a:spcPts val="0"/>
              </a:spcAft>
              <a:buSzPts val="1900"/>
              <a:buChar char="○"/>
              <a:defRPr/>
            </a:lvl8pPr>
            <a:lvl9pPr indent="-349250" lvl="8" marL="4114800" rtl="0" algn="ctr">
              <a:spcBef>
                <a:spcPts val="2100"/>
              </a:spcBef>
              <a:spcAft>
                <a:spcPts val="2100"/>
              </a:spcAft>
              <a:buSzPts val="1900"/>
              <a:buChar char="■"/>
              <a:defRPr/>
            </a:lvl9pPr>
          </a:lstStyle>
          <a:p/>
        </p:txBody>
      </p:sp>
      <p:sp>
        <p:nvSpPr>
          <p:cNvPr id="197" name="Google Shape;197;p35"/>
          <p:cNvSpPr txBox="1"/>
          <p:nvPr>
            <p:ph idx="12" type="sldNum"/>
          </p:nvPr>
        </p:nvSpPr>
        <p:spPr>
          <a:xfrm>
            <a:off x="11296610" y="6217622"/>
            <a:ext cx="731700" cy="524700"/>
          </a:xfrm>
          <a:prstGeom prst="rect">
            <a:avLst/>
          </a:prstGeom>
        </p:spPr>
        <p:txBody>
          <a:bodyPr anchorCtr="0" anchor="ctr" bIns="121900" lIns="121900" spcFirstLastPara="1" rIns="121900" wrap="square" tIns="1219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8" name="Shape 198"/>
        <p:cNvGrpSpPr/>
        <p:nvPr/>
      </p:nvGrpSpPr>
      <p:grpSpPr>
        <a:xfrm>
          <a:off x="0" y="0"/>
          <a:ext cx="0" cy="0"/>
          <a:chOff x="0" y="0"/>
          <a:chExt cx="0" cy="0"/>
        </a:xfrm>
      </p:grpSpPr>
      <p:sp>
        <p:nvSpPr>
          <p:cNvPr id="199" name="Google Shape;199;p36"/>
          <p:cNvSpPr txBox="1"/>
          <p:nvPr>
            <p:ph idx="12" type="sldNum"/>
          </p:nvPr>
        </p:nvSpPr>
        <p:spPr>
          <a:xfrm>
            <a:off x="11296610" y="6217622"/>
            <a:ext cx="731700" cy="524700"/>
          </a:xfrm>
          <a:prstGeom prst="rect">
            <a:avLst/>
          </a:prstGeom>
        </p:spPr>
        <p:txBody>
          <a:bodyPr anchorCtr="0" anchor="ctr" bIns="121900" lIns="121900" spcFirstLastPara="1" rIns="121900" wrap="square" tIns="1219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 name="Shape 29"/>
        <p:cNvGrpSpPr/>
        <p:nvPr/>
      </p:nvGrpSpPr>
      <p:grpSpPr>
        <a:xfrm>
          <a:off x="0" y="0"/>
          <a:ext cx="0" cy="0"/>
          <a:chOff x="0" y="0"/>
          <a:chExt cx="0" cy="0"/>
        </a:xfrm>
      </p:grpSpPr>
      <p:sp>
        <p:nvSpPr>
          <p:cNvPr id="30" name="Google Shape;30;p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1" name="Google Shape;31;p5"/>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 name="Google Shape;32;p5"/>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 name="Google Shape;33;p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 name="Google Shape;34;p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6" name="Shape 36"/>
        <p:cNvGrpSpPr/>
        <p:nvPr/>
      </p:nvGrpSpPr>
      <p:grpSpPr>
        <a:xfrm>
          <a:off x="0" y="0"/>
          <a:ext cx="0" cy="0"/>
          <a:chOff x="0" y="0"/>
          <a:chExt cx="0" cy="0"/>
        </a:xfrm>
      </p:grpSpPr>
      <p:sp>
        <p:nvSpPr>
          <p:cNvPr id="37" name="Google Shape;37;p6"/>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8" name="Google Shape;38;p6"/>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9" name="Google Shape;39;p6"/>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 name="Google Shape;40;p6"/>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 name="Google Shape;41;p6"/>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 name="Google Shape;42;p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 name="Google Shape;44;p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5" name="Shape 45"/>
        <p:cNvGrpSpPr/>
        <p:nvPr/>
      </p:nvGrpSpPr>
      <p:grpSpPr>
        <a:xfrm>
          <a:off x="0" y="0"/>
          <a:ext cx="0" cy="0"/>
          <a:chOff x="0" y="0"/>
          <a:chExt cx="0" cy="0"/>
        </a:xfrm>
      </p:grpSpPr>
      <p:sp>
        <p:nvSpPr>
          <p:cNvPr id="46" name="Google Shape;46;p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7" name="Google Shape;47;p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 name="Google Shape;49;p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0" name="Shape 50"/>
        <p:cNvGrpSpPr/>
        <p:nvPr/>
      </p:nvGrpSpPr>
      <p:grpSpPr>
        <a:xfrm>
          <a:off x="0" y="0"/>
          <a:ext cx="0" cy="0"/>
          <a:chOff x="0" y="0"/>
          <a:chExt cx="0" cy="0"/>
        </a:xfrm>
      </p:grpSpPr>
      <p:sp>
        <p:nvSpPr>
          <p:cNvPr id="51" name="Google Shape;51;p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9"/>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9"/>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7" name="Google Shape;57;p9"/>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 name="Google Shape;58;p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10"/>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10"/>
          <p:cNvSpPr/>
          <p:nvPr>
            <p:ph idx="2" type="pic"/>
          </p:nvPr>
        </p:nvSpPr>
        <p:spPr>
          <a:xfrm>
            <a:off x="5183188" y="987425"/>
            <a:ext cx="6172200" cy="4873625"/>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3200"/>
              <a:buFont typeface="Arial"/>
              <a:buNone/>
              <a:defRPr b="0" i="0" sz="3200" u="none" cap="none" strike="noStrike">
                <a:solidFill>
                  <a:schemeClr val="dk1"/>
                </a:solidFill>
                <a:latin typeface="Calibri"/>
                <a:ea typeface="Calibri"/>
                <a:cs typeface="Calibri"/>
                <a:sym typeface="Calibri"/>
              </a:defRPr>
            </a:lvl1pPr>
            <a:lvl2pPr lvl="1" marR="0" rtl="0" algn="l">
              <a:lnSpc>
                <a:spcPct val="90000"/>
              </a:lnSpc>
              <a:spcBef>
                <a:spcPts val="50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64" name="Google Shape;64;p10"/>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5" name="Google Shape;65;p1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1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1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3.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slideLayout" Target="../slideLayouts/slideLayout24.xml"/><Relationship Id="rId3" Type="http://schemas.openxmlformats.org/officeDocument/2006/relationships/slideLayout" Target="../slideLayouts/slideLayout25.xml"/><Relationship Id="rId4" Type="http://schemas.openxmlformats.org/officeDocument/2006/relationships/slideLayout" Target="../slideLayouts/slideLayout26.xml"/><Relationship Id="rId11" Type="http://schemas.openxmlformats.org/officeDocument/2006/relationships/slideLayout" Target="../slideLayouts/slideLayout33.xml"/><Relationship Id="rId10" Type="http://schemas.openxmlformats.org/officeDocument/2006/relationships/slideLayout" Target="../slideLayouts/slideLayout32.xml"/><Relationship Id="rId12" Type="http://schemas.openxmlformats.org/officeDocument/2006/relationships/theme" Target="../theme/theme2.xml"/><Relationship Id="rId9" Type="http://schemas.openxmlformats.org/officeDocument/2006/relationships/slideLayout" Target="../slideLayouts/slideLayout31.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 name="Google Shape;8;p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 name="Shape 80"/>
        <p:cNvGrpSpPr/>
        <p:nvPr/>
      </p:nvGrpSpPr>
      <p:grpSpPr>
        <a:xfrm>
          <a:off x="0" y="0"/>
          <a:ext cx="0" cy="0"/>
          <a:chOff x="0" y="0"/>
          <a:chExt cx="0" cy="0"/>
        </a:xfrm>
      </p:grpSpPr>
      <p:sp>
        <p:nvSpPr>
          <p:cNvPr id="81" name="Google Shape;81;p13"/>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82" name="Google Shape;82;p13"/>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3" name="Google Shape;83;p13"/>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4" name="Google Shape;84;p13"/>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5" name="Google Shape;85;p13"/>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55" name="Shape 155"/>
        <p:cNvGrpSpPr/>
        <p:nvPr/>
      </p:nvGrpSpPr>
      <p:grpSpPr>
        <a:xfrm>
          <a:off x="0" y="0"/>
          <a:ext cx="0" cy="0"/>
          <a:chOff x="0" y="0"/>
          <a:chExt cx="0" cy="0"/>
        </a:xfrm>
      </p:grpSpPr>
      <p:sp>
        <p:nvSpPr>
          <p:cNvPr id="156" name="Google Shape;156;p25"/>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Autofit/>
          </a:bodyPr>
          <a:lstStyle>
            <a:lvl1pPr lvl="0" rtl="0">
              <a:spcBef>
                <a:spcPts val="0"/>
              </a:spcBef>
              <a:spcAft>
                <a:spcPts val="0"/>
              </a:spcAft>
              <a:buClr>
                <a:schemeClr val="dk1"/>
              </a:buClr>
              <a:buSzPts val="3700"/>
              <a:buNone/>
              <a:defRPr sz="3700">
                <a:solidFill>
                  <a:schemeClr val="dk1"/>
                </a:solidFill>
              </a:defRPr>
            </a:lvl1pPr>
            <a:lvl2pPr lvl="1" rtl="0">
              <a:spcBef>
                <a:spcPts val="0"/>
              </a:spcBef>
              <a:spcAft>
                <a:spcPts val="0"/>
              </a:spcAft>
              <a:buClr>
                <a:schemeClr val="dk1"/>
              </a:buClr>
              <a:buSzPts val="3700"/>
              <a:buNone/>
              <a:defRPr sz="3700">
                <a:solidFill>
                  <a:schemeClr val="dk1"/>
                </a:solidFill>
              </a:defRPr>
            </a:lvl2pPr>
            <a:lvl3pPr lvl="2" rtl="0">
              <a:spcBef>
                <a:spcPts val="0"/>
              </a:spcBef>
              <a:spcAft>
                <a:spcPts val="0"/>
              </a:spcAft>
              <a:buClr>
                <a:schemeClr val="dk1"/>
              </a:buClr>
              <a:buSzPts val="3700"/>
              <a:buNone/>
              <a:defRPr sz="3700">
                <a:solidFill>
                  <a:schemeClr val="dk1"/>
                </a:solidFill>
              </a:defRPr>
            </a:lvl3pPr>
            <a:lvl4pPr lvl="3" rtl="0">
              <a:spcBef>
                <a:spcPts val="0"/>
              </a:spcBef>
              <a:spcAft>
                <a:spcPts val="0"/>
              </a:spcAft>
              <a:buClr>
                <a:schemeClr val="dk1"/>
              </a:buClr>
              <a:buSzPts val="3700"/>
              <a:buNone/>
              <a:defRPr sz="3700">
                <a:solidFill>
                  <a:schemeClr val="dk1"/>
                </a:solidFill>
              </a:defRPr>
            </a:lvl4pPr>
            <a:lvl5pPr lvl="4" rtl="0">
              <a:spcBef>
                <a:spcPts val="0"/>
              </a:spcBef>
              <a:spcAft>
                <a:spcPts val="0"/>
              </a:spcAft>
              <a:buClr>
                <a:schemeClr val="dk1"/>
              </a:buClr>
              <a:buSzPts val="3700"/>
              <a:buNone/>
              <a:defRPr sz="3700">
                <a:solidFill>
                  <a:schemeClr val="dk1"/>
                </a:solidFill>
              </a:defRPr>
            </a:lvl5pPr>
            <a:lvl6pPr lvl="5" rtl="0">
              <a:spcBef>
                <a:spcPts val="0"/>
              </a:spcBef>
              <a:spcAft>
                <a:spcPts val="0"/>
              </a:spcAft>
              <a:buClr>
                <a:schemeClr val="dk1"/>
              </a:buClr>
              <a:buSzPts val="3700"/>
              <a:buNone/>
              <a:defRPr sz="3700">
                <a:solidFill>
                  <a:schemeClr val="dk1"/>
                </a:solidFill>
              </a:defRPr>
            </a:lvl6pPr>
            <a:lvl7pPr lvl="6" rtl="0">
              <a:spcBef>
                <a:spcPts val="0"/>
              </a:spcBef>
              <a:spcAft>
                <a:spcPts val="0"/>
              </a:spcAft>
              <a:buClr>
                <a:schemeClr val="dk1"/>
              </a:buClr>
              <a:buSzPts val="3700"/>
              <a:buNone/>
              <a:defRPr sz="3700">
                <a:solidFill>
                  <a:schemeClr val="dk1"/>
                </a:solidFill>
              </a:defRPr>
            </a:lvl7pPr>
            <a:lvl8pPr lvl="7" rtl="0">
              <a:spcBef>
                <a:spcPts val="0"/>
              </a:spcBef>
              <a:spcAft>
                <a:spcPts val="0"/>
              </a:spcAft>
              <a:buClr>
                <a:schemeClr val="dk1"/>
              </a:buClr>
              <a:buSzPts val="3700"/>
              <a:buNone/>
              <a:defRPr sz="3700">
                <a:solidFill>
                  <a:schemeClr val="dk1"/>
                </a:solidFill>
              </a:defRPr>
            </a:lvl8pPr>
            <a:lvl9pPr lvl="8" rtl="0">
              <a:spcBef>
                <a:spcPts val="0"/>
              </a:spcBef>
              <a:spcAft>
                <a:spcPts val="0"/>
              </a:spcAft>
              <a:buClr>
                <a:schemeClr val="dk1"/>
              </a:buClr>
              <a:buSzPts val="3700"/>
              <a:buNone/>
              <a:defRPr sz="3700">
                <a:solidFill>
                  <a:schemeClr val="dk1"/>
                </a:solidFill>
              </a:defRPr>
            </a:lvl9pPr>
          </a:lstStyle>
          <a:p/>
        </p:txBody>
      </p:sp>
      <p:sp>
        <p:nvSpPr>
          <p:cNvPr id="157" name="Google Shape;157;p25"/>
          <p:cNvSpPr txBox="1"/>
          <p:nvPr>
            <p:ph idx="1" type="body"/>
          </p:nvPr>
        </p:nvSpPr>
        <p:spPr>
          <a:xfrm>
            <a:off x="415600" y="1536633"/>
            <a:ext cx="11360700" cy="4555200"/>
          </a:xfrm>
          <a:prstGeom prst="rect">
            <a:avLst/>
          </a:prstGeom>
          <a:noFill/>
          <a:ln>
            <a:noFill/>
          </a:ln>
        </p:spPr>
        <p:txBody>
          <a:bodyPr anchorCtr="0" anchor="t" bIns="121900" lIns="121900" spcFirstLastPara="1" rIns="121900" wrap="square" tIns="121900">
            <a:noAutofit/>
          </a:bodyPr>
          <a:lstStyle>
            <a:lvl1pPr indent="-381000" lvl="0" marL="457200" rtl="0">
              <a:lnSpc>
                <a:spcPct val="115000"/>
              </a:lnSpc>
              <a:spcBef>
                <a:spcPts val="0"/>
              </a:spcBef>
              <a:spcAft>
                <a:spcPts val="0"/>
              </a:spcAft>
              <a:buClr>
                <a:schemeClr val="dk2"/>
              </a:buClr>
              <a:buSzPts val="2400"/>
              <a:buChar char="●"/>
              <a:defRPr sz="2400">
                <a:solidFill>
                  <a:schemeClr val="dk2"/>
                </a:solidFill>
              </a:defRPr>
            </a:lvl1pPr>
            <a:lvl2pPr indent="-349250" lvl="1" marL="914400" rtl="0">
              <a:lnSpc>
                <a:spcPct val="115000"/>
              </a:lnSpc>
              <a:spcBef>
                <a:spcPts val="2100"/>
              </a:spcBef>
              <a:spcAft>
                <a:spcPts val="0"/>
              </a:spcAft>
              <a:buClr>
                <a:schemeClr val="dk2"/>
              </a:buClr>
              <a:buSzPts val="1900"/>
              <a:buChar char="○"/>
              <a:defRPr sz="1900">
                <a:solidFill>
                  <a:schemeClr val="dk2"/>
                </a:solidFill>
              </a:defRPr>
            </a:lvl2pPr>
            <a:lvl3pPr indent="-349250" lvl="2" marL="1371600" rtl="0">
              <a:lnSpc>
                <a:spcPct val="115000"/>
              </a:lnSpc>
              <a:spcBef>
                <a:spcPts val="2100"/>
              </a:spcBef>
              <a:spcAft>
                <a:spcPts val="0"/>
              </a:spcAft>
              <a:buClr>
                <a:schemeClr val="dk2"/>
              </a:buClr>
              <a:buSzPts val="1900"/>
              <a:buChar char="■"/>
              <a:defRPr sz="1900">
                <a:solidFill>
                  <a:schemeClr val="dk2"/>
                </a:solidFill>
              </a:defRPr>
            </a:lvl3pPr>
            <a:lvl4pPr indent="-349250" lvl="3" marL="1828800" rtl="0">
              <a:lnSpc>
                <a:spcPct val="115000"/>
              </a:lnSpc>
              <a:spcBef>
                <a:spcPts val="2100"/>
              </a:spcBef>
              <a:spcAft>
                <a:spcPts val="0"/>
              </a:spcAft>
              <a:buClr>
                <a:schemeClr val="dk2"/>
              </a:buClr>
              <a:buSzPts val="1900"/>
              <a:buChar char="●"/>
              <a:defRPr sz="1900">
                <a:solidFill>
                  <a:schemeClr val="dk2"/>
                </a:solidFill>
              </a:defRPr>
            </a:lvl4pPr>
            <a:lvl5pPr indent="-349250" lvl="4" marL="2286000" rtl="0">
              <a:lnSpc>
                <a:spcPct val="115000"/>
              </a:lnSpc>
              <a:spcBef>
                <a:spcPts val="2100"/>
              </a:spcBef>
              <a:spcAft>
                <a:spcPts val="0"/>
              </a:spcAft>
              <a:buClr>
                <a:schemeClr val="dk2"/>
              </a:buClr>
              <a:buSzPts val="1900"/>
              <a:buChar char="○"/>
              <a:defRPr sz="1900">
                <a:solidFill>
                  <a:schemeClr val="dk2"/>
                </a:solidFill>
              </a:defRPr>
            </a:lvl5pPr>
            <a:lvl6pPr indent="-349250" lvl="5" marL="2743200" rtl="0">
              <a:lnSpc>
                <a:spcPct val="115000"/>
              </a:lnSpc>
              <a:spcBef>
                <a:spcPts val="2100"/>
              </a:spcBef>
              <a:spcAft>
                <a:spcPts val="0"/>
              </a:spcAft>
              <a:buClr>
                <a:schemeClr val="dk2"/>
              </a:buClr>
              <a:buSzPts val="1900"/>
              <a:buChar char="■"/>
              <a:defRPr sz="1900">
                <a:solidFill>
                  <a:schemeClr val="dk2"/>
                </a:solidFill>
              </a:defRPr>
            </a:lvl6pPr>
            <a:lvl7pPr indent="-349250" lvl="6" marL="3200400" rtl="0">
              <a:lnSpc>
                <a:spcPct val="115000"/>
              </a:lnSpc>
              <a:spcBef>
                <a:spcPts val="2100"/>
              </a:spcBef>
              <a:spcAft>
                <a:spcPts val="0"/>
              </a:spcAft>
              <a:buClr>
                <a:schemeClr val="dk2"/>
              </a:buClr>
              <a:buSzPts val="1900"/>
              <a:buChar char="●"/>
              <a:defRPr sz="1900">
                <a:solidFill>
                  <a:schemeClr val="dk2"/>
                </a:solidFill>
              </a:defRPr>
            </a:lvl7pPr>
            <a:lvl8pPr indent="-349250" lvl="7" marL="3657600" rtl="0">
              <a:lnSpc>
                <a:spcPct val="115000"/>
              </a:lnSpc>
              <a:spcBef>
                <a:spcPts val="2100"/>
              </a:spcBef>
              <a:spcAft>
                <a:spcPts val="0"/>
              </a:spcAft>
              <a:buClr>
                <a:schemeClr val="dk2"/>
              </a:buClr>
              <a:buSzPts val="1900"/>
              <a:buChar char="○"/>
              <a:defRPr sz="1900">
                <a:solidFill>
                  <a:schemeClr val="dk2"/>
                </a:solidFill>
              </a:defRPr>
            </a:lvl8pPr>
            <a:lvl9pPr indent="-349250" lvl="8" marL="4114800" rtl="0">
              <a:lnSpc>
                <a:spcPct val="115000"/>
              </a:lnSpc>
              <a:spcBef>
                <a:spcPts val="2100"/>
              </a:spcBef>
              <a:spcAft>
                <a:spcPts val="2100"/>
              </a:spcAft>
              <a:buClr>
                <a:schemeClr val="dk2"/>
              </a:buClr>
              <a:buSzPts val="1900"/>
              <a:buChar char="■"/>
              <a:defRPr sz="1900">
                <a:solidFill>
                  <a:schemeClr val="dk2"/>
                </a:solidFill>
              </a:defRPr>
            </a:lvl9pPr>
          </a:lstStyle>
          <a:p/>
        </p:txBody>
      </p:sp>
      <p:sp>
        <p:nvSpPr>
          <p:cNvPr id="158" name="Google Shape;158;p25"/>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lvl="0" rtl="0" algn="r">
              <a:buNone/>
              <a:defRPr sz="1300">
                <a:solidFill>
                  <a:schemeClr val="dk2"/>
                </a:solidFill>
              </a:defRPr>
            </a:lvl1pPr>
            <a:lvl2pPr lvl="1" rtl="0" algn="r">
              <a:buNone/>
              <a:defRPr sz="1300">
                <a:solidFill>
                  <a:schemeClr val="dk2"/>
                </a:solidFill>
              </a:defRPr>
            </a:lvl2pPr>
            <a:lvl3pPr lvl="2" rtl="0" algn="r">
              <a:buNone/>
              <a:defRPr sz="1300">
                <a:solidFill>
                  <a:schemeClr val="dk2"/>
                </a:solidFill>
              </a:defRPr>
            </a:lvl3pPr>
            <a:lvl4pPr lvl="3" rtl="0" algn="r">
              <a:buNone/>
              <a:defRPr sz="1300">
                <a:solidFill>
                  <a:schemeClr val="dk2"/>
                </a:solidFill>
              </a:defRPr>
            </a:lvl4pPr>
            <a:lvl5pPr lvl="4" rtl="0" algn="r">
              <a:buNone/>
              <a:defRPr sz="1300">
                <a:solidFill>
                  <a:schemeClr val="dk2"/>
                </a:solidFill>
              </a:defRPr>
            </a:lvl5pPr>
            <a:lvl6pPr lvl="5" rtl="0" algn="r">
              <a:buNone/>
              <a:defRPr sz="1300">
                <a:solidFill>
                  <a:schemeClr val="dk2"/>
                </a:solidFill>
              </a:defRPr>
            </a:lvl6pPr>
            <a:lvl7pPr lvl="6" rtl="0" algn="r">
              <a:buNone/>
              <a:defRPr sz="1300">
                <a:solidFill>
                  <a:schemeClr val="dk2"/>
                </a:solidFill>
              </a:defRPr>
            </a:lvl7pPr>
            <a:lvl8pPr lvl="7" rtl="0" algn="r">
              <a:buNone/>
              <a:defRPr sz="1300">
                <a:solidFill>
                  <a:schemeClr val="dk2"/>
                </a:solidFill>
              </a:defRPr>
            </a:lvl8pPr>
            <a:lvl9pPr lvl="8" rtl="0" algn="r">
              <a:buNone/>
              <a:defRPr sz="1300">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xml"/><Relationship Id="rId3" Type="http://schemas.openxmlformats.org/officeDocument/2006/relationships/image" Target="../media/image3.pn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7.png"/><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1.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1.png"/><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1.png"/><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1.png"/><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 Id="rId3" Type="http://schemas.openxmlformats.org/officeDocument/2006/relationships/image" Target="../media/image1.png"/><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 Id="rId3" Type="http://schemas.openxmlformats.org/officeDocument/2006/relationships/image" Target="../media/image1.png"/><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 Id="rId3" Type="http://schemas.openxmlformats.org/officeDocument/2006/relationships/image" Target="../media/image1.png"/><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 Id="rId3" Type="http://schemas.openxmlformats.org/officeDocument/2006/relationships/image" Target="../media/image1.png"/><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 Id="rId3" Type="http://schemas.openxmlformats.org/officeDocument/2006/relationships/image" Target="../media/image1.png"/><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 Id="rId3" Type="http://schemas.openxmlformats.org/officeDocument/2006/relationships/image" Target="../media/image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 Id="rId3" Type="http://schemas.openxmlformats.org/officeDocument/2006/relationships/image" Target="../media/image1.png"/><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 Id="rId3" Type="http://schemas.openxmlformats.org/officeDocument/2006/relationships/image" Target="../media/image1.png"/><Relationship Id="rId4" Type="http://schemas.openxmlformats.org/officeDocument/2006/relationships/image" Target="../media/image26.png"/><Relationship Id="rId5" Type="http://schemas.openxmlformats.org/officeDocument/2006/relationships/image" Target="../media/image2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 Id="rId3" Type="http://schemas.openxmlformats.org/officeDocument/2006/relationships/image" Target="../media/image1.png"/><Relationship Id="rId4" Type="http://schemas.openxmlformats.org/officeDocument/2006/relationships/image" Target="../media/image2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 Id="rId3" Type="http://schemas.openxmlformats.org/officeDocument/2006/relationships/image" Target="../media/image1.png"/><Relationship Id="rId4" Type="http://schemas.openxmlformats.org/officeDocument/2006/relationships/image" Target="../media/image1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xml"/><Relationship Id="rId3" Type="http://schemas.openxmlformats.org/officeDocument/2006/relationships/image" Target="../media/image1.png"/><Relationship Id="rId4" Type="http://schemas.openxmlformats.org/officeDocument/2006/relationships/image" Target="../media/image1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xml"/><Relationship Id="rId3" Type="http://schemas.openxmlformats.org/officeDocument/2006/relationships/image" Target="../media/image1.png"/><Relationship Id="rId4" Type="http://schemas.openxmlformats.org/officeDocument/2006/relationships/image" Target="../media/image3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xml"/><Relationship Id="rId3" Type="http://schemas.openxmlformats.org/officeDocument/2006/relationships/image" Target="../media/image1.png"/><Relationship Id="rId4" Type="http://schemas.openxmlformats.org/officeDocument/2006/relationships/image" Target="../media/image2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8.xml"/><Relationship Id="rId3" Type="http://schemas.openxmlformats.org/officeDocument/2006/relationships/image" Target="../media/image1.png"/><Relationship Id="rId4" Type="http://schemas.openxmlformats.org/officeDocument/2006/relationships/image" Target="../media/image2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9.xml"/><Relationship Id="rId3" Type="http://schemas.openxmlformats.org/officeDocument/2006/relationships/image" Target="../media/image1.png"/><Relationship Id="rId4" Type="http://schemas.openxmlformats.org/officeDocument/2006/relationships/image" Target="../media/image2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0.xml"/><Relationship Id="rId3" Type="http://schemas.openxmlformats.org/officeDocument/2006/relationships/image" Target="../media/image1.png"/><Relationship Id="rId4" Type="http://schemas.openxmlformats.org/officeDocument/2006/relationships/image" Target="../media/image3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1.xml"/><Relationship Id="rId3" Type="http://schemas.openxmlformats.org/officeDocument/2006/relationships/image" Target="../media/image1.png"/><Relationship Id="rId4" Type="http://schemas.openxmlformats.org/officeDocument/2006/relationships/image" Target="../media/image2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2.xml"/><Relationship Id="rId3" Type="http://schemas.openxmlformats.org/officeDocument/2006/relationships/image" Target="../media/image1.png"/><Relationship Id="rId4" Type="http://schemas.openxmlformats.org/officeDocument/2006/relationships/image" Target="../media/image2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3.xml"/><Relationship Id="rId3" Type="http://schemas.openxmlformats.org/officeDocument/2006/relationships/image" Target="../media/image1.png"/><Relationship Id="rId4" Type="http://schemas.openxmlformats.org/officeDocument/2006/relationships/image" Target="../media/image3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4.xml"/><Relationship Id="rId3" Type="http://schemas.openxmlformats.org/officeDocument/2006/relationships/image" Target="../media/image1.png"/><Relationship Id="rId4" Type="http://schemas.openxmlformats.org/officeDocument/2006/relationships/image" Target="../media/image3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5.xml"/><Relationship Id="rId3" Type="http://schemas.openxmlformats.org/officeDocument/2006/relationships/image" Target="../media/image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6.xml"/><Relationship Id="rId3" Type="http://schemas.openxmlformats.org/officeDocument/2006/relationships/image" Target="../media/image1.png"/><Relationship Id="rId4" Type="http://schemas.openxmlformats.org/officeDocument/2006/relationships/image" Target="../media/image3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7.xml"/><Relationship Id="rId3" Type="http://schemas.openxmlformats.org/officeDocument/2006/relationships/image" Target="../media/image30.png"/><Relationship Id="rId4" Type="http://schemas.openxmlformats.org/officeDocument/2006/relationships/image" Target="../media/image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8.xml"/><Relationship Id="rId3" Type="http://schemas.openxmlformats.org/officeDocument/2006/relationships/image" Target="../media/image31.png"/><Relationship Id="rId4" Type="http://schemas.openxmlformats.org/officeDocument/2006/relationships/image" Target="../media/image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9.xml"/><Relationship Id="rId3" Type="http://schemas.openxmlformats.org/officeDocument/2006/relationships/image" Target="../media/image3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4.png"/><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hyperlink" Target="mailto:c.kamau@kokonetworks.com" TargetMode="External"/><Relationship Id="rId4" Type="http://schemas.openxmlformats.org/officeDocument/2006/relationships/image" Target="../media/image2.png"/><Relationship Id="rId5"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6.png"/><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pic>
        <p:nvPicPr>
          <p:cNvPr id="204" name="Google Shape;204;p37"/>
          <p:cNvPicPr preferRelativeResize="0"/>
          <p:nvPr/>
        </p:nvPicPr>
        <p:blipFill>
          <a:blip r:embed="rId3">
            <a:alphaModFix/>
          </a:blip>
          <a:stretch>
            <a:fillRect/>
          </a:stretch>
        </p:blipFill>
        <p:spPr>
          <a:xfrm>
            <a:off x="0" y="0"/>
            <a:ext cx="12464451" cy="6858000"/>
          </a:xfrm>
          <a:prstGeom prst="rect">
            <a:avLst/>
          </a:prstGeom>
          <a:noFill/>
          <a:ln>
            <a:noFill/>
          </a:ln>
        </p:spPr>
      </p:pic>
      <p:pic>
        <p:nvPicPr>
          <p:cNvPr id="205" name="Google Shape;205;p37"/>
          <p:cNvPicPr preferRelativeResize="0"/>
          <p:nvPr/>
        </p:nvPicPr>
        <p:blipFill>
          <a:blip r:embed="rId4">
            <a:alphaModFix/>
          </a:blip>
          <a:stretch>
            <a:fillRect/>
          </a:stretch>
        </p:blipFill>
        <p:spPr>
          <a:xfrm>
            <a:off x="4588900" y="469050"/>
            <a:ext cx="3014200" cy="3906375"/>
          </a:xfrm>
          <a:prstGeom prst="rect">
            <a:avLst/>
          </a:prstGeom>
          <a:noFill/>
          <a:ln>
            <a:noFill/>
          </a:ln>
        </p:spPr>
      </p:pic>
      <p:sp>
        <p:nvSpPr>
          <p:cNvPr id="206" name="Google Shape;206;p37"/>
          <p:cNvSpPr txBox="1"/>
          <p:nvPr/>
        </p:nvSpPr>
        <p:spPr>
          <a:xfrm>
            <a:off x="2008700" y="5417525"/>
            <a:ext cx="7756500" cy="77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3000">
                <a:latin typeface="Nunito"/>
                <a:ea typeface="Nunito"/>
                <a:cs typeface="Nunito"/>
                <a:sym typeface="Nunito"/>
              </a:rPr>
              <a:t>CSR</a:t>
            </a:r>
            <a:r>
              <a:rPr b="1" lang="en-US" sz="3000">
                <a:latin typeface="Nunito"/>
                <a:ea typeface="Nunito"/>
                <a:cs typeface="Nunito"/>
                <a:sym typeface="Nunito"/>
              </a:rPr>
              <a:t> ODOO CRM TRAINING</a:t>
            </a:r>
            <a:endParaRPr b="1" sz="3000">
              <a:latin typeface="Nunito"/>
              <a:ea typeface="Nunito"/>
              <a:cs typeface="Nunito"/>
              <a:sym typeface="Nuni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46"/>
          <p:cNvSpPr txBox="1"/>
          <p:nvPr>
            <p:ph type="ctrTitle"/>
          </p:nvPr>
        </p:nvSpPr>
        <p:spPr>
          <a:xfrm>
            <a:off x="0" y="262100"/>
            <a:ext cx="11157600" cy="7113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None/>
            </a:pPr>
            <a:r>
              <a:rPr lang="en-US" sz="3000">
                <a:latin typeface="Nunito"/>
                <a:ea typeface="Nunito"/>
                <a:cs typeface="Nunito"/>
                <a:sym typeface="Nunito"/>
              </a:rPr>
              <a:t>MENU: CRM</a:t>
            </a:r>
            <a:endParaRPr sz="3000">
              <a:latin typeface="Nunito"/>
              <a:ea typeface="Nunito"/>
              <a:cs typeface="Nunito"/>
              <a:sym typeface="Nunito"/>
            </a:endParaRPr>
          </a:p>
        </p:txBody>
      </p:sp>
      <p:sp>
        <p:nvSpPr>
          <p:cNvPr id="272" name="Google Shape;272;p46"/>
          <p:cNvSpPr txBox="1"/>
          <p:nvPr/>
        </p:nvSpPr>
        <p:spPr>
          <a:xfrm>
            <a:off x="0" y="1165700"/>
            <a:ext cx="11995200" cy="5692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US" sz="1750">
                <a:solidFill>
                  <a:schemeClr val="dk1"/>
                </a:solidFill>
                <a:latin typeface="Nunito"/>
                <a:ea typeface="Nunito"/>
                <a:cs typeface="Nunito"/>
                <a:sym typeface="Nunito"/>
              </a:rPr>
              <a:t>CRM menus are Pipeline, Customers, Agent Management, Reporting. This views are dependant on permissions that you have in ERP- RM, TDR, Sales Manager, Legal. </a:t>
            </a:r>
            <a:endParaRPr sz="1750">
              <a:solidFill>
                <a:schemeClr val="dk1"/>
              </a:solidFill>
              <a:latin typeface="Nunito"/>
              <a:ea typeface="Nunito"/>
              <a:cs typeface="Nunito"/>
              <a:sym typeface="Nunito"/>
            </a:endParaRPr>
          </a:p>
          <a:p>
            <a:pPr indent="0" lvl="0" marL="0" rtl="0" algn="l">
              <a:lnSpc>
                <a:spcPct val="115000"/>
              </a:lnSpc>
              <a:spcBef>
                <a:spcPts val="0"/>
              </a:spcBef>
              <a:spcAft>
                <a:spcPts val="0"/>
              </a:spcAft>
              <a:buNone/>
            </a:pPr>
            <a:r>
              <a:rPr lang="en-US" sz="1750">
                <a:solidFill>
                  <a:schemeClr val="dk1"/>
                </a:solidFill>
                <a:latin typeface="Nunito"/>
                <a:ea typeface="Nunito"/>
                <a:cs typeface="Nunito"/>
                <a:sym typeface="Nunito"/>
              </a:rPr>
              <a:t>The different stages have a corresponding number of records in it.</a:t>
            </a:r>
            <a:endParaRPr sz="1750">
              <a:solidFill>
                <a:schemeClr val="dk1"/>
              </a:solidFill>
              <a:latin typeface="Nunito"/>
              <a:ea typeface="Nunito"/>
              <a:cs typeface="Nunito"/>
              <a:sym typeface="Nunito"/>
            </a:endParaRPr>
          </a:p>
          <a:p>
            <a:pPr indent="0" lvl="0" marL="0" rtl="0" algn="l">
              <a:lnSpc>
                <a:spcPct val="115000"/>
              </a:lnSpc>
              <a:spcBef>
                <a:spcPts val="0"/>
              </a:spcBef>
              <a:spcAft>
                <a:spcPts val="0"/>
              </a:spcAft>
              <a:buNone/>
            </a:pPr>
            <a:r>
              <a:t/>
            </a:r>
            <a:endParaRPr sz="1750">
              <a:solidFill>
                <a:schemeClr val="dk1"/>
              </a:solidFill>
              <a:latin typeface="Nunito"/>
              <a:ea typeface="Nunito"/>
              <a:cs typeface="Nunito"/>
              <a:sym typeface="Nunito"/>
            </a:endParaRPr>
          </a:p>
          <a:p>
            <a:pPr indent="0" lvl="0" marL="0" rtl="0" algn="l">
              <a:lnSpc>
                <a:spcPct val="115000"/>
              </a:lnSpc>
              <a:spcBef>
                <a:spcPts val="0"/>
              </a:spcBef>
              <a:spcAft>
                <a:spcPts val="0"/>
              </a:spcAft>
              <a:buNone/>
            </a:pPr>
            <a:r>
              <a:t/>
            </a:r>
            <a:endParaRPr sz="1750">
              <a:solidFill>
                <a:schemeClr val="dk1"/>
              </a:solidFill>
              <a:latin typeface="Nunito"/>
              <a:ea typeface="Nunito"/>
              <a:cs typeface="Nunito"/>
              <a:sym typeface="Nunito"/>
            </a:endParaRPr>
          </a:p>
        </p:txBody>
      </p:sp>
      <p:pic>
        <p:nvPicPr>
          <p:cNvPr id="273" name="Google Shape;273;p46"/>
          <p:cNvPicPr preferRelativeResize="0"/>
          <p:nvPr/>
        </p:nvPicPr>
        <p:blipFill rotWithShape="1">
          <a:blip r:embed="rId3">
            <a:alphaModFix/>
          </a:blip>
          <a:srcRect b="16485" l="0" r="0" t="0"/>
          <a:stretch/>
        </p:blipFill>
        <p:spPr>
          <a:xfrm>
            <a:off x="978938" y="2769900"/>
            <a:ext cx="10234127" cy="4020925"/>
          </a:xfrm>
          <a:prstGeom prst="rect">
            <a:avLst/>
          </a:prstGeom>
          <a:noFill/>
          <a:ln>
            <a:noFill/>
          </a:ln>
        </p:spPr>
      </p:pic>
      <p:pic>
        <p:nvPicPr>
          <p:cNvPr id="274" name="Google Shape;274;p46"/>
          <p:cNvPicPr preferRelativeResize="0"/>
          <p:nvPr/>
        </p:nvPicPr>
        <p:blipFill>
          <a:blip r:embed="rId4">
            <a:alphaModFix/>
          </a:blip>
          <a:stretch>
            <a:fillRect/>
          </a:stretch>
        </p:blipFill>
        <p:spPr>
          <a:xfrm>
            <a:off x="11009289" y="0"/>
            <a:ext cx="1182709" cy="1235501"/>
          </a:xfrm>
          <a:prstGeom prst="rect">
            <a:avLst/>
          </a:prstGeom>
          <a:noFill/>
          <a:ln>
            <a:noFill/>
          </a:ln>
        </p:spPr>
      </p:pic>
      <p:sp>
        <p:nvSpPr>
          <p:cNvPr id="275" name="Google Shape;275;p46"/>
          <p:cNvSpPr/>
          <p:nvPr/>
        </p:nvSpPr>
        <p:spPr>
          <a:xfrm>
            <a:off x="978913" y="3712250"/>
            <a:ext cx="10234200" cy="599100"/>
          </a:xfrm>
          <a:prstGeom prst="roundRect">
            <a:avLst>
              <a:gd fmla="val 16667" name="adj"/>
            </a:avLst>
          </a:prstGeom>
          <a:noFill/>
          <a:ln cap="flat" cmpd="sng" w="2857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pic>
        <p:nvPicPr>
          <p:cNvPr id="280" name="Google Shape;280;p47"/>
          <p:cNvPicPr preferRelativeResize="0"/>
          <p:nvPr/>
        </p:nvPicPr>
        <p:blipFill>
          <a:blip r:embed="rId3">
            <a:alphaModFix/>
          </a:blip>
          <a:stretch>
            <a:fillRect/>
          </a:stretch>
        </p:blipFill>
        <p:spPr>
          <a:xfrm>
            <a:off x="11009289" y="0"/>
            <a:ext cx="1182709" cy="1235501"/>
          </a:xfrm>
          <a:prstGeom prst="rect">
            <a:avLst/>
          </a:prstGeom>
          <a:noFill/>
          <a:ln>
            <a:noFill/>
          </a:ln>
        </p:spPr>
      </p:pic>
      <p:sp>
        <p:nvSpPr>
          <p:cNvPr id="281" name="Google Shape;281;p47"/>
          <p:cNvSpPr txBox="1"/>
          <p:nvPr>
            <p:ph type="ctrTitle"/>
          </p:nvPr>
        </p:nvSpPr>
        <p:spPr>
          <a:xfrm>
            <a:off x="0" y="341575"/>
            <a:ext cx="11157600" cy="5904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None/>
            </a:pPr>
            <a:r>
              <a:rPr lang="en-US" sz="3000">
                <a:latin typeface="Nunito"/>
                <a:ea typeface="Nunito"/>
                <a:cs typeface="Nunito"/>
                <a:sym typeface="Nunito"/>
              </a:rPr>
              <a:t>PIPELINE MANAGEMENT ACTIVITIES</a:t>
            </a:r>
            <a:endParaRPr sz="3000">
              <a:latin typeface="Nunito"/>
              <a:ea typeface="Nunito"/>
              <a:cs typeface="Nunito"/>
              <a:sym typeface="Nunito"/>
            </a:endParaRPr>
          </a:p>
        </p:txBody>
      </p:sp>
      <p:pic>
        <p:nvPicPr>
          <p:cNvPr id="282" name="Google Shape;282;p47"/>
          <p:cNvPicPr preferRelativeResize="0"/>
          <p:nvPr/>
        </p:nvPicPr>
        <p:blipFill>
          <a:blip r:embed="rId4">
            <a:alphaModFix/>
          </a:blip>
          <a:stretch>
            <a:fillRect/>
          </a:stretch>
        </p:blipFill>
        <p:spPr>
          <a:xfrm>
            <a:off x="923475" y="1390350"/>
            <a:ext cx="10234125" cy="53377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48"/>
          <p:cNvSpPr txBox="1"/>
          <p:nvPr>
            <p:ph type="ctrTitle"/>
          </p:nvPr>
        </p:nvSpPr>
        <p:spPr>
          <a:xfrm>
            <a:off x="0" y="348200"/>
            <a:ext cx="11187900" cy="5601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None/>
            </a:pPr>
            <a:r>
              <a:rPr lang="en-US" sz="3000">
                <a:latin typeface="Nunito"/>
                <a:ea typeface="Nunito"/>
                <a:cs typeface="Nunito"/>
                <a:sym typeface="Nunito"/>
              </a:rPr>
              <a:t>CREATE A NEW OPPORTUNITY</a:t>
            </a:r>
            <a:endParaRPr sz="3000">
              <a:latin typeface="Nunito"/>
              <a:ea typeface="Nunito"/>
              <a:cs typeface="Nunito"/>
              <a:sym typeface="Nunito"/>
            </a:endParaRPr>
          </a:p>
        </p:txBody>
      </p:sp>
      <p:sp>
        <p:nvSpPr>
          <p:cNvPr id="288" name="Google Shape;288;p48"/>
          <p:cNvSpPr txBox="1"/>
          <p:nvPr/>
        </p:nvSpPr>
        <p:spPr>
          <a:xfrm>
            <a:off x="166525" y="1150575"/>
            <a:ext cx="12025500" cy="5707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US" sz="1800">
                <a:solidFill>
                  <a:schemeClr val="dk1"/>
                </a:solidFill>
                <a:latin typeface="Nunito"/>
                <a:ea typeface="Nunito"/>
                <a:cs typeface="Nunito"/>
                <a:sym typeface="Nunito"/>
              </a:rPr>
              <a:t>To create a new opportunity, click on Create→ Enter Opportunity Name </a:t>
            </a:r>
            <a:r>
              <a:rPr lang="en-US" sz="1800">
                <a:solidFill>
                  <a:schemeClr val="dk1"/>
                </a:solidFill>
                <a:latin typeface="Nunito"/>
                <a:ea typeface="Nunito"/>
                <a:cs typeface="Nunito"/>
                <a:sym typeface="Nunito"/>
              </a:rPr>
              <a:t>→</a:t>
            </a:r>
            <a:r>
              <a:rPr lang="en-US" sz="1800">
                <a:solidFill>
                  <a:schemeClr val="dk1"/>
                </a:solidFill>
                <a:latin typeface="Nunito"/>
                <a:ea typeface="Nunito"/>
                <a:cs typeface="Nunito"/>
                <a:sym typeface="Nunito"/>
              </a:rPr>
              <a:t>Create and Edit:</a:t>
            </a:r>
            <a:endParaRPr sz="1800">
              <a:solidFill>
                <a:schemeClr val="dk1"/>
              </a:solidFill>
              <a:latin typeface="Nunito"/>
              <a:ea typeface="Nunito"/>
              <a:cs typeface="Nunito"/>
              <a:sym typeface="Nunito"/>
            </a:endParaRPr>
          </a:p>
          <a:p>
            <a:pPr indent="0" lvl="0" marL="0" rtl="0" algn="l">
              <a:lnSpc>
                <a:spcPct val="115000"/>
              </a:lnSpc>
              <a:spcBef>
                <a:spcPts val="0"/>
              </a:spcBef>
              <a:spcAft>
                <a:spcPts val="0"/>
              </a:spcAft>
              <a:buNone/>
            </a:pPr>
            <a:r>
              <a:t/>
            </a:r>
            <a:endParaRPr sz="1800">
              <a:solidFill>
                <a:schemeClr val="dk1"/>
              </a:solidFill>
              <a:latin typeface="Nunito"/>
              <a:ea typeface="Nunito"/>
              <a:cs typeface="Nunito"/>
              <a:sym typeface="Nunito"/>
            </a:endParaRPr>
          </a:p>
          <a:p>
            <a:pPr indent="0" lvl="0" marL="0" rtl="0" algn="l">
              <a:lnSpc>
                <a:spcPct val="115000"/>
              </a:lnSpc>
              <a:spcBef>
                <a:spcPts val="0"/>
              </a:spcBef>
              <a:spcAft>
                <a:spcPts val="0"/>
              </a:spcAft>
              <a:buNone/>
            </a:pPr>
            <a:r>
              <a:t/>
            </a:r>
            <a:endParaRPr sz="1800">
              <a:solidFill>
                <a:schemeClr val="dk1"/>
              </a:solidFill>
              <a:latin typeface="Nunito"/>
              <a:ea typeface="Nunito"/>
              <a:cs typeface="Nunito"/>
              <a:sym typeface="Nunito"/>
            </a:endParaRPr>
          </a:p>
        </p:txBody>
      </p:sp>
      <p:pic>
        <p:nvPicPr>
          <p:cNvPr id="289" name="Google Shape;289;p48"/>
          <p:cNvPicPr preferRelativeResize="0"/>
          <p:nvPr/>
        </p:nvPicPr>
        <p:blipFill>
          <a:blip r:embed="rId3">
            <a:alphaModFix/>
          </a:blip>
          <a:stretch>
            <a:fillRect/>
          </a:stretch>
        </p:blipFill>
        <p:spPr>
          <a:xfrm>
            <a:off x="11009289" y="0"/>
            <a:ext cx="1182709" cy="1235501"/>
          </a:xfrm>
          <a:prstGeom prst="rect">
            <a:avLst/>
          </a:prstGeom>
          <a:noFill/>
          <a:ln>
            <a:noFill/>
          </a:ln>
        </p:spPr>
      </p:pic>
      <p:pic>
        <p:nvPicPr>
          <p:cNvPr id="290" name="Google Shape;290;p48"/>
          <p:cNvPicPr preferRelativeResize="0"/>
          <p:nvPr/>
        </p:nvPicPr>
        <p:blipFill>
          <a:blip r:embed="rId4">
            <a:alphaModFix/>
          </a:blip>
          <a:stretch>
            <a:fillRect/>
          </a:stretch>
        </p:blipFill>
        <p:spPr>
          <a:xfrm>
            <a:off x="913843" y="1689675"/>
            <a:ext cx="10274069" cy="4965800"/>
          </a:xfrm>
          <a:prstGeom prst="rect">
            <a:avLst/>
          </a:prstGeom>
          <a:noFill/>
          <a:ln>
            <a:noFill/>
          </a:ln>
        </p:spPr>
      </p:pic>
      <p:sp>
        <p:nvSpPr>
          <p:cNvPr id="291" name="Google Shape;291;p48"/>
          <p:cNvSpPr/>
          <p:nvPr/>
        </p:nvSpPr>
        <p:spPr>
          <a:xfrm>
            <a:off x="2694750" y="2482800"/>
            <a:ext cx="3224700" cy="620700"/>
          </a:xfrm>
          <a:prstGeom prst="roundRect">
            <a:avLst>
              <a:gd fmla="val 16667" name="adj"/>
            </a:avLst>
          </a:prstGeom>
          <a:noFill/>
          <a:ln cap="flat" cmpd="sng" w="2857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48"/>
          <p:cNvSpPr/>
          <p:nvPr/>
        </p:nvSpPr>
        <p:spPr>
          <a:xfrm>
            <a:off x="3195350" y="3345725"/>
            <a:ext cx="952800" cy="423900"/>
          </a:xfrm>
          <a:prstGeom prst="roundRect">
            <a:avLst>
              <a:gd fmla="val 16667" name="adj"/>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49"/>
          <p:cNvSpPr txBox="1"/>
          <p:nvPr>
            <p:ph type="ctrTitle"/>
          </p:nvPr>
        </p:nvSpPr>
        <p:spPr>
          <a:xfrm>
            <a:off x="0" y="333050"/>
            <a:ext cx="11172600" cy="6207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None/>
            </a:pPr>
            <a:r>
              <a:rPr lang="en-US" sz="3000">
                <a:latin typeface="Nunito"/>
                <a:ea typeface="Nunito"/>
                <a:cs typeface="Nunito"/>
                <a:sym typeface="Nunito"/>
              </a:rPr>
              <a:t>CREATE A NEW OPPORTUNITY</a:t>
            </a:r>
            <a:endParaRPr sz="3000">
              <a:latin typeface="Nunito"/>
              <a:ea typeface="Nunito"/>
              <a:cs typeface="Nunito"/>
              <a:sym typeface="Nunito"/>
            </a:endParaRPr>
          </a:p>
        </p:txBody>
      </p:sp>
      <p:sp>
        <p:nvSpPr>
          <p:cNvPr id="298" name="Google Shape;298;p49"/>
          <p:cNvSpPr txBox="1"/>
          <p:nvPr/>
        </p:nvSpPr>
        <p:spPr>
          <a:xfrm>
            <a:off x="75700" y="1150500"/>
            <a:ext cx="11843700" cy="5707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US" sz="1800">
                <a:solidFill>
                  <a:schemeClr val="dk1"/>
                </a:solidFill>
                <a:latin typeface="Nunito"/>
                <a:ea typeface="Nunito"/>
                <a:cs typeface="Nunito"/>
                <a:sym typeface="Nunito"/>
              </a:rPr>
              <a:t>E</a:t>
            </a:r>
            <a:r>
              <a:rPr lang="en-US" sz="1800">
                <a:solidFill>
                  <a:schemeClr val="dk1"/>
                </a:solidFill>
                <a:latin typeface="Nunito"/>
                <a:ea typeface="Nunito"/>
                <a:cs typeface="Nunito"/>
                <a:sym typeface="Nunito"/>
              </a:rPr>
              <a:t>nter details Opportunity Name. In tab “Contact Information” enter contact name. Click Save</a:t>
            </a:r>
            <a:endParaRPr sz="1800">
              <a:solidFill>
                <a:schemeClr val="dk1"/>
              </a:solidFill>
              <a:latin typeface="Nunito"/>
              <a:ea typeface="Nunito"/>
              <a:cs typeface="Nunito"/>
              <a:sym typeface="Nunito"/>
            </a:endParaRPr>
          </a:p>
          <a:p>
            <a:pPr indent="0" lvl="0" marL="0" rtl="0" algn="l">
              <a:lnSpc>
                <a:spcPct val="115000"/>
              </a:lnSpc>
              <a:spcBef>
                <a:spcPts val="0"/>
              </a:spcBef>
              <a:spcAft>
                <a:spcPts val="0"/>
              </a:spcAft>
              <a:buNone/>
            </a:pPr>
            <a:r>
              <a:rPr lang="en-US" sz="1800">
                <a:solidFill>
                  <a:schemeClr val="dk1"/>
                </a:solidFill>
                <a:latin typeface="Nunito"/>
                <a:ea typeface="Nunito"/>
                <a:cs typeface="Nunito"/>
                <a:sym typeface="Nunito"/>
              </a:rPr>
              <a:t>The opportunity is moved from New to Qualification where it will be assessed for suitability.</a:t>
            </a:r>
            <a:endParaRPr sz="1800">
              <a:solidFill>
                <a:schemeClr val="dk1"/>
              </a:solidFill>
              <a:latin typeface="Nunito"/>
              <a:ea typeface="Nunito"/>
              <a:cs typeface="Nunito"/>
              <a:sym typeface="Nunito"/>
            </a:endParaRPr>
          </a:p>
        </p:txBody>
      </p:sp>
      <p:pic>
        <p:nvPicPr>
          <p:cNvPr id="299" name="Google Shape;299;p49"/>
          <p:cNvPicPr preferRelativeResize="0"/>
          <p:nvPr/>
        </p:nvPicPr>
        <p:blipFill>
          <a:blip r:embed="rId3">
            <a:alphaModFix/>
          </a:blip>
          <a:stretch>
            <a:fillRect/>
          </a:stretch>
        </p:blipFill>
        <p:spPr>
          <a:xfrm>
            <a:off x="11009289" y="0"/>
            <a:ext cx="1182709" cy="1235501"/>
          </a:xfrm>
          <a:prstGeom prst="rect">
            <a:avLst/>
          </a:prstGeom>
          <a:noFill/>
          <a:ln>
            <a:noFill/>
          </a:ln>
        </p:spPr>
      </p:pic>
      <p:pic>
        <p:nvPicPr>
          <p:cNvPr id="300" name="Google Shape;300;p49"/>
          <p:cNvPicPr preferRelativeResize="0"/>
          <p:nvPr/>
        </p:nvPicPr>
        <p:blipFill>
          <a:blip r:embed="rId4">
            <a:alphaModFix/>
          </a:blip>
          <a:stretch>
            <a:fillRect/>
          </a:stretch>
        </p:blipFill>
        <p:spPr>
          <a:xfrm>
            <a:off x="936100" y="1870100"/>
            <a:ext cx="10319803" cy="4987901"/>
          </a:xfrm>
          <a:prstGeom prst="rect">
            <a:avLst/>
          </a:prstGeom>
          <a:noFill/>
          <a:ln>
            <a:noFill/>
          </a:ln>
        </p:spPr>
      </p:pic>
      <p:sp>
        <p:nvSpPr>
          <p:cNvPr id="301" name="Google Shape;301;p49"/>
          <p:cNvSpPr/>
          <p:nvPr/>
        </p:nvSpPr>
        <p:spPr>
          <a:xfrm>
            <a:off x="5964800" y="5873950"/>
            <a:ext cx="2498100" cy="257400"/>
          </a:xfrm>
          <a:prstGeom prst="roundRect">
            <a:avLst>
              <a:gd fmla="val 16667" name="adj"/>
            </a:avLst>
          </a:prstGeom>
          <a:noFill/>
          <a:ln cap="flat" cmpd="sng" w="2857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50"/>
          <p:cNvSpPr txBox="1"/>
          <p:nvPr>
            <p:ph type="ctrTitle"/>
          </p:nvPr>
        </p:nvSpPr>
        <p:spPr>
          <a:xfrm>
            <a:off x="0" y="242225"/>
            <a:ext cx="11172600" cy="6813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None/>
            </a:pPr>
            <a:r>
              <a:rPr lang="en-US" sz="3000">
                <a:latin typeface="Nunito"/>
                <a:ea typeface="Nunito"/>
                <a:cs typeface="Nunito"/>
                <a:sym typeface="Nunito"/>
              </a:rPr>
              <a:t>QUALIFICATION- </a:t>
            </a:r>
            <a:r>
              <a:rPr lang="en-US" sz="3000">
                <a:latin typeface="Nunito"/>
                <a:ea typeface="Nunito"/>
                <a:cs typeface="Nunito"/>
                <a:sym typeface="Nunito"/>
              </a:rPr>
              <a:t>TDR TASK</a:t>
            </a:r>
            <a:endParaRPr sz="3000">
              <a:latin typeface="Nunito"/>
              <a:ea typeface="Nunito"/>
              <a:cs typeface="Nunito"/>
              <a:sym typeface="Nunito"/>
            </a:endParaRPr>
          </a:p>
        </p:txBody>
      </p:sp>
      <p:sp>
        <p:nvSpPr>
          <p:cNvPr id="307" name="Google Shape;307;p50"/>
          <p:cNvSpPr txBox="1"/>
          <p:nvPr/>
        </p:nvSpPr>
        <p:spPr>
          <a:xfrm>
            <a:off x="257375" y="923525"/>
            <a:ext cx="11934600" cy="5881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US" sz="1800">
                <a:solidFill>
                  <a:schemeClr val="dk1"/>
                </a:solidFill>
                <a:latin typeface="Nunito"/>
                <a:ea typeface="Nunito"/>
                <a:cs typeface="Nunito"/>
                <a:sym typeface="Nunito"/>
              </a:rPr>
              <a:t>The TDR task is done on the mobile app installed on the tablet and additional information on an </a:t>
            </a:r>
            <a:endParaRPr sz="1800">
              <a:solidFill>
                <a:schemeClr val="dk1"/>
              </a:solidFill>
              <a:latin typeface="Nunito"/>
              <a:ea typeface="Nunito"/>
              <a:cs typeface="Nunito"/>
              <a:sym typeface="Nunito"/>
            </a:endParaRPr>
          </a:p>
          <a:p>
            <a:pPr indent="0" lvl="0" marL="0" rtl="0" algn="l">
              <a:lnSpc>
                <a:spcPct val="115000"/>
              </a:lnSpc>
              <a:spcBef>
                <a:spcPts val="0"/>
              </a:spcBef>
              <a:spcAft>
                <a:spcPts val="0"/>
              </a:spcAft>
              <a:buNone/>
            </a:pPr>
            <a:r>
              <a:rPr lang="en-US" sz="1800">
                <a:solidFill>
                  <a:schemeClr val="dk1"/>
                </a:solidFill>
                <a:latin typeface="Nunito"/>
                <a:ea typeface="Nunito"/>
                <a:cs typeface="Nunito"/>
                <a:sym typeface="Nunito"/>
              </a:rPr>
              <a:t>opportunity is captured and scored calculated.</a:t>
            </a:r>
            <a:endParaRPr sz="1800">
              <a:solidFill>
                <a:schemeClr val="dk1"/>
              </a:solidFill>
              <a:latin typeface="Nunito"/>
              <a:ea typeface="Nunito"/>
              <a:cs typeface="Nunito"/>
              <a:sym typeface="Nunito"/>
            </a:endParaRPr>
          </a:p>
          <a:p>
            <a:pPr indent="0" lvl="0" marL="0" rtl="0" algn="l">
              <a:lnSpc>
                <a:spcPct val="115000"/>
              </a:lnSpc>
              <a:spcBef>
                <a:spcPts val="0"/>
              </a:spcBef>
              <a:spcAft>
                <a:spcPts val="0"/>
              </a:spcAft>
              <a:buNone/>
            </a:pPr>
            <a:r>
              <a:rPr lang="en-US" sz="1800">
                <a:solidFill>
                  <a:schemeClr val="dk1"/>
                </a:solidFill>
                <a:latin typeface="Nunito"/>
                <a:ea typeface="Nunito"/>
                <a:cs typeface="Nunito"/>
                <a:sym typeface="Nunito"/>
              </a:rPr>
              <a:t>Under </a:t>
            </a:r>
            <a:r>
              <a:rPr lang="en-US" sz="1800">
                <a:solidFill>
                  <a:schemeClr val="dk1"/>
                </a:solidFill>
                <a:latin typeface="Nunito"/>
                <a:ea typeface="Nunito"/>
                <a:cs typeface="Nunito"/>
                <a:sym typeface="Nunito"/>
              </a:rPr>
              <a:t>Agent Management→ TDR Task→ Create (enter date of task, RM, Employee (TDR) and </a:t>
            </a:r>
            <a:r>
              <a:rPr lang="en-US" sz="1800">
                <a:solidFill>
                  <a:schemeClr val="dk1"/>
                </a:solidFill>
                <a:latin typeface="Nunito"/>
                <a:ea typeface="Nunito"/>
                <a:cs typeface="Nunito"/>
                <a:sym typeface="Nunito"/>
              </a:rPr>
              <a:t>opportunity</a:t>
            </a:r>
            <a:r>
              <a:rPr lang="en-US" sz="1800">
                <a:solidFill>
                  <a:schemeClr val="dk1"/>
                </a:solidFill>
                <a:latin typeface="Nunito"/>
                <a:ea typeface="Nunito"/>
                <a:cs typeface="Nunito"/>
                <a:sym typeface="Nunito"/>
              </a:rPr>
              <a:t> name)→ Schedule→ Save)</a:t>
            </a:r>
            <a:endParaRPr sz="1800">
              <a:solidFill>
                <a:schemeClr val="dk1"/>
              </a:solidFill>
              <a:latin typeface="Nunito"/>
              <a:ea typeface="Nunito"/>
              <a:cs typeface="Nunito"/>
              <a:sym typeface="Nunito"/>
            </a:endParaRPr>
          </a:p>
          <a:p>
            <a:pPr indent="0" lvl="0" marL="0" rtl="0" algn="l">
              <a:lnSpc>
                <a:spcPct val="115000"/>
              </a:lnSpc>
              <a:spcBef>
                <a:spcPts val="0"/>
              </a:spcBef>
              <a:spcAft>
                <a:spcPts val="0"/>
              </a:spcAft>
              <a:buClr>
                <a:schemeClr val="dk1"/>
              </a:buClr>
              <a:buSzPts val="1100"/>
              <a:buFont typeface="Arial"/>
              <a:buNone/>
            </a:pPr>
            <a:r>
              <a:t/>
            </a:r>
            <a:endParaRPr sz="1800">
              <a:solidFill>
                <a:schemeClr val="dk1"/>
              </a:solidFill>
              <a:latin typeface="Nunito"/>
              <a:ea typeface="Nunito"/>
              <a:cs typeface="Nunito"/>
              <a:sym typeface="Nunito"/>
            </a:endParaRPr>
          </a:p>
          <a:p>
            <a:pPr indent="0" lvl="0" marL="0" rtl="0" algn="l">
              <a:lnSpc>
                <a:spcPct val="115000"/>
              </a:lnSpc>
              <a:spcBef>
                <a:spcPts val="0"/>
              </a:spcBef>
              <a:spcAft>
                <a:spcPts val="0"/>
              </a:spcAft>
              <a:buNone/>
            </a:pPr>
            <a:r>
              <a:t/>
            </a:r>
            <a:endParaRPr sz="1800">
              <a:solidFill>
                <a:schemeClr val="dk1"/>
              </a:solidFill>
              <a:latin typeface="Nunito"/>
              <a:ea typeface="Nunito"/>
              <a:cs typeface="Nunito"/>
              <a:sym typeface="Nunito"/>
            </a:endParaRPr>
          </a:p>
        </p:txBody>
      </p:sp>
      <p:pic>
        <p:nvPicPr>
          <p:cNvPr id="308" name="Google Shape;308;p50"/>
          <p:cNvPicPr preferRelativeResize="0"/>
          <p:nvPr/>
        </p:nvPicPr>
        <p:blipFill>
          <a:blip r:embed="rId3">
            <a:alphaModFix/>
          </a:blip>
          <a:stretch>
            <a:fillRect/>
          </a:stretch>
        </p:blipFill>
        <p:spPr>
          <a:xfrm>
            <a:off x="11009289" y="0"/>
            <a:ext cx="1182709" cy="1235501"/>
          </a:xfrm>
          <a:prstGeom prst="rect">
            <a:avLst/>
          </a:prstGeom>
          <a:noFill/>
          <a:ln>
            <a:noFill/>
          </a:ln>
        </p:spPr>
      </p:pic>
      <p:pic>
        <p:nvPicPr>
          <p:cNvPr id="309" name="Google Shape;309;p50"/>
          <p:cNvPicPr preferRelativeResize="0"/>
          <p:nvPr/>
        </p:nvPicPr>
        <p:blipFill rotWithShape="1">
          <a:blip r:embed="rId4">
            <a:alphaModFix/>
          </a:blip>
          <a:srcRect b="10785" l="0" r="0" t="0"/>
          <a:stretch/>
        </p:blipFill>
        <p:spPr>
          <a:xfrm>
            <a:off x="890675" y="2486026"/>
            <a:ext cx="10668001" cy="4319000"/>
          </a:xfrm>
          <a:prstGeom prst="rect">
            <a:avLst/>
          </a:prstGeom>
          <a:noFill/>
          <a:ln>
            <a:noFill/>
          </a:ln>
        </p:spPr>
      </p:pic>
      <p:sp>
        <p:nvSpPr>
          <p:cNvPr id="310" name="Google Shape;310;p50"/>
          <p:cNvSpPr/>
          <p:nvPr/>
        </p:nvSpPr>
        <p:spPr>
          <a:xfrm>
            <a:off x="1710700" y="4072400"/>
            <a:ext cx="8841300" cy="614100"/>
          </a:xfrm>
          <a:prstGeom prst="roundRect">
            <a:avLst>
              <a:gd fmla="val 16667" name="adj"/>
            </a:avLst>
          </a:prstGeom>
          <a:noFill/>
          <a:ln cap="flat" cmpd="sng" w="2857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51"/>
          <p:cNvSpPr txBox="1"/>
          <p:nvPr>
            <p:ph type="ctrTitle"/>
          </p:nvPr>
        </p:nvSpPr>
        <p:spPr>
          <a:xfrm>
            <a:off x="0" y="348200"/>
            <a:ext cx="11157600" cy="5754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None/>
            </a:pPr>
            <a:r>
              <a:rPr lang="en-US" sz="3000">
                <a:latin typeface="Nunito"/>
                <a:ea typeface="Nunito"/>
                <a:cs typeface="Nunito"/>
                <a:sym typeface="Nunito"/>
              </a:rPr>
              <a:t>TDR TASK REVIEW</a:t>
            </a:r>
            <a:endParaRPr sz="3000">
              <a:latin typeface="Nunito"/>
              <a:ea typeface="Nunito"/>
              <a:cs typeface="Nunito"/>
              <a:sym typeface="Nunito"/>
            </a:endParaRPr>
          </a:p>
        </p:txBody>
      </p:sp>
      <p:sp>
        <p:nvSpPr>
          <p:cNvPr id="316" name="Google Shape;316;p51"/>
          <p:cNvSpPr txBox="1"/>
          <p:nvPr/>
        </p:nvSpPr>
        <p:spPr>
          <a:xfrm>
            <a:off x="0" y="1235500"/>
            <a:ext cx="12192000" cy="5622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US" sz="1800">
                <a:solidFill>
                  <a:schemeClr val="dk1"/>
                </a:solidFill>
                <a:latin typeface="Nunito"/>
                <a:ea typeface="Nunito"/>
                <a:cs typeface="Nunito"/>
                <a:sym typeface="Nunito"/>
              </a:rPr>
              <a:t>The RMs view the TDR task after it has been submitted, by going to the opportunity and in the tabs at the top, click on TDR task</a:t>
            </a:r>
            <a:endParaRPr sz="1800">
              <a:solidFill>
                <a:schemeClr val="dk1"/>
              </a:solidFill>
              <a:latin typeface="Nunito"/>
              <a:ea typeface="Nunito"/>
              <a:cs typeface="Nunito"/>
              <a:sym typeface="Nunito"/>
            </a:endParaRPr>
          </a:p>
          <a:p>
            <a:pPr indent="0" lvl="0" marL="0" rtl="0" algn="l">
              <a:lnSpc>
                <a:spcPct val="115000"/>
              </a:lnSpc>
              <a:spcBef>
                <a:spcPts val="0"/>
              </a:spcBef>
              <a:spcAft>
                <a:spcPts val="0"/>
              </a:spcAft>
              <a:buNone/>
            </a:pPr>
            <a:r>
              <a:t/>
            </a:r>
            <a:endParaRPr sz="1800">
              <a:solidFill>
                <a:schemeClr val="dk1"/>
              </a:solidFill>
              <a:latin typeface="Nunito"/>
              <a:ea typeface="Nunito"/>
              <a:cs typeface="Nunito"/>
              <a:sym typeface="Nunito"/>
            </a:endParaRPr>
          </a:p>
          <a:p>
            <a:pPr indent="0" lvl="0" marL="0" rtl="0" algn="l">
              <a:lnSpc>
                <a:spcPct val="115000"/>
              </a:lnSpc>
              <a:spcBef>
                <a:spcPts val="0"/>
              </a:spcBef>
              <a:spcAft>
                <a:spcPts val="0"/>
              </a:spcAft>
              <a:buNone/>
            </a:pPr>
            <a:r>
              <a:t/>
            </a:r>
            <a:endParaRPr sz="1800">
              <a:solidFill>
                <a:schemeClr val="dk1"/>
              </a:solidFill>
              <a:latin typeface="Nunito"/>
              <a:ea typeface="Nunito"/>
              <a:cs typeface="Nunito"/>
              <a:sym typeface="Nunito"/>
            </a:endParaRPr>
          </a:p>
        </p:txBody>
      </p:sp>
      <p:pic>
        <p:nvPicPr>
          <p:cNvPr id="317" name="Google Shape;317;p51"/>
          <p:cNvPicPr preferRelativeResize="0"/>
          <p:nvPr/>
        </p:nvPicPr>
        <p:blipFill>
          <a:blip r:embed="rId3">
            <a:alphaModFix/>
          </a:blip>
          <a:stretch>
            <a:fillRect/>
          </a:stretch>
        </p:blipFill>
        <p:spPr>
          <a:xfrm>
            <a:off x="11009289" y="0"/>
            <a:ext cx="1182709" cy="1235501"/>
          </a:xfrm>
          <a:prstGeom prst="rect">
            <a:avLst/>
          </a:prstGeom>
          <a:noFill/>
          <a:ln>
            <a:noFill/>
          </a:ln>
        </p:spPr>
      </p:pic>
      <p:pic>
        <p:nvPicPr>
          <p:cNvPr id="318" name="Google Shape;318;p51"/>
          <p:cNvPicPr preferRelativeResize="0"/>
          <p:nvPr/>
        </p:nvPicPr>
        <p:blipFill>
          <a:blip r:embed="rId4">
            <a:alphaModFix/>
          </a:blip>
          <a:stretch>
            <a:fillRect/>
          </a:stretch>
        </p:blipFill>
        <p:spPr>
          <a:xfrm>
            <a:off x="881150" y="1955700"/>
            <a:ext cx="10128146" cy="4902301"/>
          </a:xfrm>
          <a:prstGeom prst="rect">
            <a:avLst/>
          </a:prstGeom>
          <a:noFill/>
          <a:ln>
            <a:noFill/>
          </a:ln>
        </p:spPr>
      </p:pic>
      <p:sp>
        <p:nvSpPr>
          <p:cNvPr id="319" name="Google Shape;319;p51"/>
          <p:cNvSpPr/>
          <p:nvPr/>
        </p:nvSpPr>
        <p:spPr>
          <a:xfrm>
            <a:off x="4814200" y="3096000"/>
            <a:ext cx="1182600" cy="507000"/>
          </a:xfrm>
          <a:prstGeom prst="roundRect">
            <a:avLst>
              <a:gd fmla="val 16667" name="adj"/>
            </a:avLst>
          </a:prstGeom>
          <a:noFill/>
          <a:ln cap="flat" cmpd="sng" w="2857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52"/>
          <p:cNvSpPr txBox="1"/>
          <p:nvPr>
            <p:ph type="ctrTitle"/>
          </p:nvPr>
        </p:nvSpPr>
        <p:spPr>
          <a:xfrm>
            <a:off x="514725" y="242225"/>
            <a:ext cx="10668000" cy="6204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None/>
            </a:pPr>
            <a:r>
              <a:rPr lang="en-US" sz="3000">
                <a:latin typeface="Nunito"/>
                <a:ea typeface="Nunito"/>
                <a:cs typeface="Nunito"/>
                <a:sym typeface="Nunito"/>
              </a:rPr>
              <a:t>TDR TASK REVIEW</a:t>
            </a:r>
            <a:endParaRPr sz="3000">
              <a:latin typeface="Nunito"/>
              <a:ea typeface="Nunito"/>
              <a:cs typeface="Nunito"/>
              <a:sym typeface="Nunito"/>
            </a:endParaRPr>
          </a:p>
        </p:txBody>
      </p:sp>
      <p:sp>
        <p:nvSpPr>
          <p:cNvPr id="325" name="Google Shape;325;p52"/>
          <p:cNvSpPr txBox="1"/>
          <p:nvPr/>
        </p:nvSpPr>
        <p:spPr>
          <a:xfrm>
            <a:off x="0" y="923475"/>
            <a:ext cx="12192000" cy="5934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US" sz="1800">
                <a:solidFill>
                  <a:schemeClr val="dk1"/>
                </a:solidFill>
                <a:latin typeface="Nunito"/>
                <a:ea typeface="Nunito"/>
                <a:cs typeface="Nunito"/>
                <a:sym typeface="Nunito"/>
              </a:rPr>
              <a:t>Ensure the “Done by mobile app” in “Opportunity Details” tab has been checked before completing review.</a:t>
            </a:r>
            <a:endParaRPr sz="1800">
              <a:solidFill>
                <a:schemeClr val="dk1"/>
              </a:solidFill>
              <a:latin typeface="Nunito"/>
              <a:ea typeface="Nunito"/>
              <a:cs typeface="Nunito"/>
              <a:sym typeface="Nunito"/>
            </a:endParaRPr>
          </a:p>
          <a:p>
            <a:pPr indent="0" lvl="0" marL="0" rtl="0" algn="l">
              <a:lnSpc>
                <a:spcPct val="115000"/>
              </a:lnSpc>
              <a:spcBef>
                <a:spcPts val="0"/>
              </a:spcBef>
              <a:spcAft>
                <a:spcPts val="0"/>
              </a:spcAft>
              <a:buNone/>
            </a:pPr>
            <a:r>
              <a:t/>
            </a:r>
            <a:endParaRPr sz="1800">
              <a:solidFill>
                <a:schemeClr val="dk1"/>
              </a:solidFill>
              <a:latin typeface="Nunito"/>
              <a:ea typeface="Nunito"/>
              <a:cs typeface="Nunito"/>
              <a:sym typeface="Nunito"/>
            </a:endParaRPr>
          </a:p>
          <a:p>
            <a:pPr indent="0" lvl="0" marL="0" rtl="0" algn="l">
              <a:lnSpc>
                <a:spcPct val="115000"/>
              </a:lnSpc>
              <a:spcBef>
                <a:spcPts val="0"/>
              </a:spcBef>
              <a:spcAft>
                <a:spcPts val="0"/>
              </a:spcAft>
              <a:buNone/>
            </a:pPr>
            <a:r>
              <a:t/>
            </a:r>
            <a:endParaRPr sz="1800">
              <a:solidFill>
                <a:schemeClr val="dk1"/>
              </a:solidFill>
              <a:latin typeface="Nunito"/>
              <a:ea typeface="Nunito"/>
              <a:cs typeface="Nunito"/>
              <a:sym typeface="Nunito"/>
            </a:endParaRPr>
          </a:p>
        </p:txBody>
      </p:sp>
      <p:pic>
        <p:nvPicPr>
          <p:cNvPr id="326" name="Google Shape;326;p52"/>
          <p:cNvPicPr preferRelativeResize="0"/>
          <p:nvPr/>
        </p:nvPicPr>
        <p:blipFill>
          <a:blip r:embed="rId3">
            <a:alphaModFix/>
          </a:blip>
          <a:stretch>
            <a:fillRect/>
          </a:stretch>
        </p:blipFill>
        <p:spPr>
          <a:xfrm>
            <a:off x="11009289" y="0"/>
            <a:ext cx="1182709" cy="1235501"/>
          </a:xfrm>
          <a:prstGeom prst="rect">
            <a:avLst/>
          </a:prstGeom>
          <a:noFill/>
          <a:ln>
            <a:noFill/>
          </a:ln>
        </p:spPr>
      </p:pic>
      <p:pic>
        <p:nvPicPr>
          <p:cNvPr id="327" name="Google Shape;327;p52"/>
          <p:cNvPicPr preferRelativeResize="0"/>
          <p:nvPr/>
        </p:nvPicPr>
        <p:blipFill>
          <a:blip r:embed="rId4">
            <a:alphaModFix/>
          </a:blip>
          <a:stretch>
            <a:fillRect/>
          </a:stretch>
        </p:blipFill>
        <p:spPr>
          <a:xfrm>
            <a:off x="910850" y="1782313"/>
            <a:ext cx="9875726" cy="4973876"/>
          </a:xfrm>
          <a:prstGeom prst="rect">
            <a:avLst/>
          </a:prstGeom>
          <a:noFill/>
          <a:ln>
            <a:noFill/>
          </a:ln>
        </p:spPr>
      </p:pic>
      <p:sp>
        <p:nvSpPr>
          <p:cNvPr id="328" name="Google Shape;328;p52"/>
          <p:cNvSpPr/>
          <p:nvPr/>
        </p:nvSpPr>
        <p:spPr>
          <a:xfrm>
            <a:off x="3936125" y="4235313"/>
            <a:ext cx="1089900" cy="219300"/>
          </a:xfrm>
          <a:prstGeom prst="roundRect">
            <a:avLst>
              <a:gd fmla="val 16667" name="adj"/>
            </a:avLst>
          </a:prstGeom>
          <a:noFill/>
          <a:ln cap="flat" cmpd="sng" w="2857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53"/>
          <p:cNvSpPr txBox="1"/>
          <p:nvPr>
            <p:ph type="ctrTitle"/>
          </p:nvPr>
        </p:nvSpPr>
        <p:spPr>
          <a:xfrm>
            <a:off x="514725" y="242225"/>
            <a:ext cx="10668000" cy="6204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None/>
            </a:pPr>
            <a:r>
              <a:rPr lang="en-US" sz="3000">
                <a:latin typeface="Nunito"/>
                <a:ea typeface="Nunito"/>
                <a:cs typeface="Nunito"/>
                <a:sym typeface="Nunito"/>
              </a:rPr>
              <a:t>TDR TASK REVIEW</a:t>
            </a:r>
            <a:endParaRPr sz="3000">
              <a:latin typeface="Nunito"/>
              <a:ea typeface="Nunito"/>
              <a:cs typeface="Nunito"/>
              <a:sym typeface="Nunito"/>
            </a:endParaRPr>
          </a:p>
        </p:txBody>
      </p:sp>
      <p:sp>
        <p:nvSpPr>
          <p:cNvPr id="334" name="Google Shape;334;p53"/>
          <p:cNvSpPr txBox="1"/>
          <p:nvPr/>
        </p:nvSpPr>
        <p:spPr>
          <a:xfrm>
            <a:off x="0" y="923475"/>
            <a:ext cx="12192000" cy="5934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US" sz="1800">
                <a:solidFill>
                  <a:schemeClr val="dk1"/>
                </a:solidFill>
                <a:latin typeface="Nunito"/>
                <a:ea typeface="Nunito"/>
                <a:cs typeface="Nunito"/>
                <a:sym typeface="Nunito"/>
              </a:rPr>
              <a:t>The RMs view the TDR task after it has been submitted in the opportunity.</a:t>
            </a:r>
            <a:endParaRPr sz="1800">
              <a:solidFill>
                <a:schemeClr val="dk1"/>
              </a:solidFill>
              <a:latin typeface="Nunito"/>
              <a:ea typeface="Nunito"/>
              <a:cs typeface="Nunito"/>
              <a:sym typeface="Nunito"/>
            </a:endParaRPr>
          </a:p>
          <a:p>
            <a:pPr indent="0" lvl="0" marL="0" rtl="0" algn="l">
              <a:lnSpc>
                <a:spcPct val="115000"/>
              </a:lnSpc>
              <a:spcBef>
                <a:spcPts val="0"/>
              </a:spcBef>
              <a:spcAft>
                <a:spcPts val="0"/>
              </a:spcAft>
              <a:buNone/>
            </a:pPr>
            <a:r>
              <a:rPr lang="en-US" sz="1800">
                <a:solidFill>
                  <a:schemeClr val="dk1"/>
                </a:solidFill>
                <a:latin typeface="Nunito"/>
                <a:ea typeface="Nunito"/>
                <a:cs typeface="Nunito"/>
                <a:sym typeface="Nunito"/>
              </a:rPr>
              <a:t>This changes the state of the TDR task from “TDR Task Done” to “Reviewed”</a:t>
            </a:r>
            <a:endParaRPr sz="1800">
              <a:solidFill>
                <a:schemeClr val="dk1"/>
              </a:solidFill>
              <a:latin typeface="Nunito"/>
              <a:ea typeface="Nunito"/>
              <a:cs typeface="Nunito"/>
              <a:sym typeface="Nunito"/>
            </a:endParaRPr>
          </a:p>
          <a:p>
            <a:pPr indent="0" lvl="0" marL="0" rtl="0" algn="l">
              <a:lnSpc>
                <a:spcPct val="115000"/>
              </a:lnSpc>
              <a:spcBef>
                <a:spcPts val="0"/>
              </a:spcBef>
              <a:spcAft>
                <a:spcPts val="0"/>
              </a:spcAft>
              <a:buNone/>
            </a:pPr>
            <a:r>
              <a:t/>
            </a:r>
            <a:endParaRPr sz="1800">
              <a:solidFill>
                <a:schemeClr val="dk1"/>
              </a:solidFill>
              <a:latin typeface="Nunito"/>
              <a:ea typeface="Nunito"/>
              <a:cs typeface="Nunito"/>
              <a:sym typeface="Nunito"/>
            </a:endParaRPr>
          </a:p>
          <a:p>
            <a:pPr indent="0" lvl="0" marL="0" rtl="0" algn="l">
              <a:lnSpc>
                <a:spcPct val="115000"/>
              </a:lnSpc>
              <a:spcBef>
                <a:spcPts val="0"/>
              </a:spcBef>
              <a:spcAft>
                <a:spcPts val="0"/>
              </a:spcAft>
              <a:buNone/>
            </a:pPr>
            <a:r>
              <a:t/>
            </a:r>
            <a:endParaRPr sz="1800">
              <a:solidFill>
                <a:schemeClr val="dk1"/>
              </a:solidFill>
              <a:latin typeface="Nunito"/>
              <a:ea typeface="Nunito"/>
              <a:cs typeface="Nunito"/>
              <a:sym typeface="Nunito"/>
            </a:endParaRPr>
          </a:p>
        </p:txBody>
      </p:sp>
      <p:pic>
        <p:nvPicPr>
          <p:cNvPr id="335" name="Google Shape;335;p53"/>
          <p:cNvPicPr preferRelativeResize="0"/>
          <p:nvPr/>
        </p:nvPicPr>
        <p:blipFill>
          <a:blip r:embed="rId3">
            <a:alphaModFix/>
          </a:blip>
          <a:stretch>
            <a:fillRect/>
          </a:stretch>
        </p:blipFill>
        <p:spPr>
          <a:xfrm>
            <a:off x="11009289" y="0"/>
            <a:ext cx="1182709" cy="1235501"/>
          </a:xfrm>
          <a:prstGeom prst="rect">
            <a:avLst/>
          </a:prstGeom>
          <a:noFill/>
          <a:ln>
            <a:noFill/>
          </a:ln>
        </p:spPr>
      </p:pic>
      <p:pic>
        <p:nvPicPr>
          <p:cNvPr id="336" name="Google Shape;336;p53"/>
          <p:cNvPicPr preferRelativeResize="0"/>
          <p:nvPr/>
        </p:nvPicPr>
        <p:blipFill>
          <a:blip r:embed="rId4">
            <a:alphaModFix/>
          </a:blip>
          <a:stretch>
            <a:fillRect/>
          </a:stretch>
        </p:blipFill>
        <p:spPr>
          <a:xfrm>
            <a:off x="880438" y="1794650"/>
            <a:ext cx="10431122" cy="5063427"/>
          </a:xfrm>
          <a:prstGeom prst="rect">
            <a:avLst/>
          </a:prstGeom>
          <a:noFill/>
          <a:ln>
            <a:noFill/>
          </a:ln>
        </p:spPr>
      </p:pic>
      <p:sp>
        <p:nvSpPr>
          <p:cNvPr id="337" name="Google Shape;337;p53"/>
          <p:cNvSpPr/>
          <p:nvPr/>
        </p:nvSpPr>
        <p:spPr>
          <a:xfrm>
            <a:off x="9658700" y="2641825"/>
            <a:ext cx="1089900" cy="507000"/>
          </a:xfrm>
          <a:prstGeom prst="roundRect">
            <a:avLst>
              <a:gd fmla="val 16667" name="adj"/>
            </a:avLst>
          </a:prstGeom>
          <a:noFill/>
          <a:ln cap="flat" cmpd="sng" w="2857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54"/>
          <p:cNvSpPr txBox="1"/>
          <p:nvPr>
            <p:ph type="ctrTitle"/>
          </p:nvPr>
        </p:nvSpPr>
        <p:spPr>
          <a:xfrm>
            <a:off x="514725" y="242225"/>
            <a:ext cx="10668000" cy="6204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None/>
            </a:pPr>
            <a:r>
              <a:rPr lang="en-US" sz="3000">
                <a:latin typeface="Nunito"/>
                <a:ea typeface="Nunito"/>
                <a:cs typeface="Nunito"/>
                <a:sym typeface="Nunito"/>
              </a:rPr>
              <a:t>TDR TASK REVIEW COMPLETE</a:t>
            </a:r>
            <a:endParaRPr sz="3000">
              <a:latin typeface="Nunito"/>
              <a:ea typeface="Nunito"/>
              <a:cs typeface="Nunito"/>
              <a:sym typeface="Nunito"/>
            </a:endParaRPr>
          </a:p>
        </p:txBody>
      </p:sp>
      <p:sp>
        <p:nvSpPr>
          <p:cNvPr id="343" name="Google Shape;343;p54"/>
          <p:cNvSpPr txBox="1"/>
          <p:nvPr/>
        </p:nvSpPr>
        <p:spPr>
          <a:xfrm>
            <a:off x="0" y="923475"/>
            <a:ext cx="12192000" cy="5934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US" sz="1800">
                <a:solidFill>
                  <a:schemeClr val="dk1"/>
                </a:solidFill>
                <a:latin typeface="Nunito"/>
                <a:ea typeface="Nunito"/>
                <a:cs typeface="Nunito"/>
                <a:sym typeface="Nunito"/>
              </a:rPr>
              <a:t>Once the TDR task has been updated, the information captured during the TDR task is updated in the</a:t>
            </a:r>
            <a:endParaRPr sz="1800">
              <a:solidFill>
                <a:schemeClr val="dk1"/>
              </a:solidFill>
              <a:latin typeface="Nunito"/>
              <a:ea typeface="Nunito"/>
              <a:cs typeface="Nunito"/>
              <a:sym typeface="Nunito"/>
            </a:endParaRPr>
          </a:p>
          <a:p>
            <a:pPr indent="0" lvl="0" marL="0" rtl="0" algn="l">
              <a:lnSpc>
                <a:spcPct val="115000"/>
              </a:lnSpc>
              <a:spcBef>
                <a:spcPts val="0"/>
              </a:spcBef>
              <a:spcAft>
                <a:spcPts val="0"/>
              </a:spcAft>
              <a:buNone/>
            </a:pPr>
            <a:r>
              <a:rPr lang="en-US" sz="1800">
                <a:solidFill>
                  <a:schemeClr val="dk1"/>
                </a:solidFill>
                <a:latin typeface="Nunito"/>
                <a:ea typeface="Nunito"/>
                <a:cs typeface="Nunito"/>
                <a:sym typeface="Nunito"/>
              </a:rPr>
              <a:t>Opportunity’s contact information as per below. </a:t>
            </a:r>
            <a:endParaRPr sz="1800">
              <a:solidFill>
                <a:schemeClr val="dk1"/>
              </a:solidFill>
              <a:latin typeface="Nunito"/>
              <a:ea typeface="Nunito"/>
              <a:cs typeface="Nunito"/>
              <a:sym typeface="Nunito"/>
            </a:endParaRPr>
          </a:p>
          <a:p>
            <a:pPr indent="0" lvl="0" marL="0" rtl="0" algn="l">
              <a:lnSpc>
                <a:spcPct val="115000"/>
              </a:lnSpc>
              <a:spcBef>
                <a:spcPts val="0"/>
              </a:spcBef>
              <a:spcAft>
                <a:spcPts val="0"/>
              </a:spcAft>
              <a:buNone/>
            </a:pPr>
            <a:r>
              <a:t/>
            </a:r>
            <a:endParaRPr sz="1800">
              <a:solidFill>
                <a:schemeClr val="dk1"/>
              </a:solidFill>
              <a:latin typeface="Nunito"/>
              <a:ea typeface="Nunito"/>
              <a:cs typeface="Nunito"/>
              <a:sym typeface="Nunito"/>
            </a:endParaRPr>
          </a:p>
          <a:p>
            <a:pPr indent="0" lvl="0" marL="0" rtl="0" algn="l">
              <a:lnSpc>
                <a:spcPct val="115000"/>
              </a:lnSpc>
              <a:spcBef>
                <a:spcPts val="0"/>
              </a:spcBef>
              <a:spcAft>
                <a:spcPts val="0"/>
              </a:spcAft>
              <a:buNone/>
            </a:pPr>
            <a:r>
              <a:t/>
            </a:r>
            <a:endParaRPr sz="1800">
              <a:solidFill>
                <a:schemeClr val="dk1"/>
              </a:solidFill>
              <a:latin typeface="Nunito"/>
              <a:ea typeface="Nunito"/>
              <a:cs typeface="Nunito"/>
              <a:sym typeface="Nunito"/>
            </a:endParaRPr>
          </a:p>
        </p:txBody>
      </p:sp>
      <p:pic>
        <p:nvPicPr>
          <p:cNvPr id="344" name="Google Shape;344;p54"/>
          <p:cNvPicPr preferRelativeResize="0"/>
          <p:nvPr/>
        </p:nvPicPr>
        <p:blipFill>
          <a:blip r:embed="rId3">
            <a:alphaModFix/>
          </a:blip>
          <a:stretch>
            <a:fillRect/>
          </a:stretch>
        </p:blipFill>
        <p:spPr>
          <a:xfrm>
            <a:off x="11009289" y="0"/>
            <a:ext cx="1182709" cy="1235501"/>
          </a:xfrm>
          <a:prstGeom prst="rect">
            <a:avLst/>
          </a:prstGeom>
          <a:noFill/>
          <a:ln>
            <a:noFill/>
          </a:ln>
        </p:spPr>
      </p:pic>
      <p:pic>
        <p:nvPicPr>
          <p:cNvPr id="345" name="Google Shape;345;p54"/>
          <p:cNvPicPr preferRelativeResize="0"/>
          <p:nvPr/>
        </p:nvPicPr>
        <p:blipFill>
          <a:blip r:embed="rId4">
            <a:alphaModFix/>
          </a:blip>
          <a:stretch>
            <a:fillRect/>
          </a:stretch>
        </p:blipFill>
        <p:spPr>
          <a:xfrm>
            <a:off x="958825" y="1927725"/>
            <a:ext cx="10274350" cy="4930264"/>
          </a:xfrm>
          <a:prstGeom prst="rect">
            <a:avLst/>
          </a:prstGeom>
          <a:noFill/>
          <a:ln>
            <a:noFill/>
          </a:ln>
        </p:spPr>
      </p:pic>
      <p:sp>
        <p:nvSpPr>
          <p:cNvPr id="346" name="Google Shape;346;p54"/>
          <p:cNvSpPr/>
          <p:nvPr/>
        </p:nvSpPr>
        <p:spPr>
          <a:xfrm>
            <a:off x="1907525" y="2815875"/>
            <a:ext cx="8447700" cy="4042200"/>
          </a:xfrm>
          <a:prstGeom prst="roundRect">
            <a:avLst>
              <a:gd fmla="val 16667" name="adj"/>
            </a:avLst>
          </a:prstGeom>
          <a:noFill/>
          <a:ln cap="flat" cmpd="sng" w="2857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55"/>
          <p:cNvSpPr txBox="1"/>
          <p:nvPr>
            <p:ph type="ctrTitle"/>
          </p:nvPr>
        </p:nvSpPr>
        <p:spPr>
          <a:xfrm>
            <a:off x="0" y="333050"/>
            <a:ext cx="11172600" cy="5904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None/>
            </a:pPr>
            <a:r>
              <a:rPr lang="en-US" sz="3000">
                <a:latin typeface="Nunito"/>
                <a:ea typeface="Nunito"/>
                <a:cs typeface="Nunito"/>
                <a:sym typeface="Nunito"/>
              </a:rPr>
              <a:t>PRIORITIZING AND ASSIGNING</a:t>
            </a:r>
            <a:endParaRPr sz="3000">
              <a:latin typeface="Nunito"/>
              <a:ea typeface="Nunito"/>
              <a:cs typeface="Nunito"/>
              <a:sym typeface="Nunito"/>
            </a:endParaRPr>
          </a:p>
        </p:txBody>
      </p:sp>
      <p:sp>
        <p:nvSpPr>
          <p:cNvPr id="352" name="Google Shape;352;p55"/>
          <p:cNvSpPr txBox="1"/>
          <p:nvPr/>
        </p:nvSpPr>
        <p:spPr>
          <a:xfrm>
            <a:off x="136250" y="923475"/>
            <a:ext cx="12055800" cy="5934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US" sz="1800">
                <a:solidFill>
                  <a:schemeClr val="dk1"/>
                </a:solidFill>
                <a:latin typeface="Nunito"/>
                <a:ea typeface="Nunito"/>
                <a:cs typeface="Nunito"/>
                <a:sym typeface="Nunito"/>
              </a:rPr>
              <a:t>After reviewing the TDR Task→ Prioritize and mark as assigned.</a:t>
            </a:r>
            <a:endParaRPr sz="1800">
              <a:solidFill>
                <a:schemeClr val="dk1"/>
              </a:solidFill>
              <a:latin typeface="Nunito"/>
              <a:ea typeface="Nunito"/>
              <a:cs typeface="Nunito"/>
              <a:sym typeface="Nunito"/>
            </a:endParaRPr>
          </a:p>
          <a:p>
            <a:pPr indent="0" lvl="0" marL="0" rtl="0" algn="l">
              <a:lnSpc>
                <a:spcPct val="115000"/>
              </a:lnSpc>
              <a:spcBef>
                <a:spcPts val="0"/>
              </a:spcBef>
              <a:spcAft>
                <a:spcPts val="0"/>
              </a:spcAft>
              <a:buNone/>
            </a:pPr>
            <a:r>
              <a:rPr lang="en-US" sz="1800">
                <a:solidFill>
                  <a:schemeClr val="dk1"/>
                </a:solidFill>
                <a:latin typeface="Nunito"/>
                <a:ea typeface="Nunito"/>
                <a:cs typeface="Nunito"/>
                <a:sym typeface="Nunito"/>
              </a:rPr>
              <a:t>The opportunity can be moved from Qualification to Inspection</a:t>
            </a:r>
            <a:endParaRPr sz="1800">
              <a:solidFill>
                <a:schemeClr val="dk1"/>
              </a:solidFill>
              <a:latin typeface="Nunito"/>
              <a:ea typeface="Nunito"/>
              <a:cs typeface="Nunito"/>
              <a:sym typeface="Nunito"/>
            </a:endParaRPr>
          </a:p>
          <a:p>
            <a:pPr indent="0" lvl="0" marL="0" rtl="0" algn="l">
              <a:lnSpc>
                <a:spcPct val="115000"/>
              </a:lnSpc>
              <a:spcBef>
                <a:spcPts val="0"/>
              </a:spcBef>
              <a:spcAft>
                <a:spcPts val="0"/>
              </a:spcAft>
              <a:buNone/>
            </a:pPr>
            <a:r>
              <a:t/>
            </a:r>
            <a:endParaRPr sz="1800">
              <a:solidFill>
                <a:schemeClr val="dk1"/>
              </a:solidFill>
              <a:latin typeface="Nunito"/>
              <a:ea typeface="Nunito"/>
              <a:cs typeface="Nunito"/>
              <a:sym typeface="Nunito"/>
            </a:endParaRPr>
          </a:p>
          <a:p>
            <a:pPr indent="0" lvl="0" marL="0" rtl="0" algn="l">
              <a:lnSpc>
                <a:spcPct val="115000"/>
              </a:lnSpc>
              <a:spcBef>
                <a:spcPts val="0"/>
              </a:spcBef>
              <a:spcAft>
                <a:spcPts val="0"/>
              </a:spcAft>
              <a:buNone/>
            </a:pPr>
            <a:r>
              <a:t/>
            </a:r>
            <a:endParaRPr sz="1800">
              <a:solidFill>
                <a:schemeClr val="dk1"/>
              </a:solidFill>
              <a:latin typeface="Nunito"/>
              <a:ea typeface="Nunito"/>
              <a:cs typeface="Nunito"/>
              <a:sym typeface="Nunito"/>
            </a:endParaRPr>
          </a:p>
        </p:txBody>
      </p:sp>
      <p:pic>
        <p:nvPicPr>
          <p:cNvPr id="353" name="Google Shape;353;p55"/>
          <p:cNvPicPr preferRelativeResize="0"/>
          <p:nvPr/>
        </p:nvPicPr>
        <p:blipFill>
          <a:blip r:embed="rId3">
            <a:alphaModFix/>
          </a:blip>
          <a:stretch>
            <a:fillRect/>
          </a:stretch>
        </p:blipFill>
        <p:spPr>
          <a:xfrm>
            <a:off x="11009289" y="0"/>
            <a:ext cx="1182709" cy="1235501"/>
          </a:xfrm>
          <a:prstGeom prst="rect">
            <a:avLst/>
          </a:prstGeom>
          <a:noFill/>
          <a:ln>
            <a:noFill/>
          </a:ln>
        </p:spPr>
      </p:pic>
      <p:pic>
        <p:nvPicPr>
          <p:cNvPr id="354" name="Google Shape;354;p55"/>
          <p:cNvPicPr preferRelativeResize="0"/>
          <p:nvPr/>
        </p:nvPicPr>
        <p:blipFill>
          <a:blip r:embed="rId4">
            <a:alphaModFix/>
          </a:blip>
          <a:stretch>
            <a:fillRect/>
          </a:stretch>
        </p:blipFill>
        <p:spPr>
          <a:xfrm>
            <a:off x="898200" y="1892050"/>
            <a:ext cx="10274400" cy="4965950"/>
          </a:xfrm>
          <a:prstGeom prst="rect">
            <a:avLst/>
          </a:prstGeom>
          <a:noFill/>
          <a:ln>
            <a:noFill/>
          </a:ln>
        </p:spPr>
      </p:pic>
      <p:sp>
        <p:nvSpPr>
          <p:cNvPr id="355" name="Google Shape;355;p55"/>
          <p:cNvSpPr/>
          <p:nvPr/>
        </p:nvSpPr>
        <p:spPr>
          <a:xfrm>
            <a:off x="1862075" y="5775625"/>
            <a:ext cx="5995200" cy="590400"/>
          </a:xfrm>
          <a:prstGeom prst="roundRect">
            <a:avLst>
              <a:gd fmla="val 16667" name="adj"/>
            </a:avLst>
          </a:prstGeom>
          <a:noFill/>
          <a:ln cap="flat" cmpd="sng" w="2857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38"/>
          <p:cNvSpPr txBox="1"/>
          <p:nvPr>
            <p:ph type="ctrTitle"/>
          </p:nvPr>
        </p:nvSpPr>
        <p:spPr>
          <a:xfrm>
            <a:off x="0" y="235600"/>
            <a:ext cx="11172600" cy="6630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None/>
            </a:pPr>
            <a:r>
              <a:rPr lang="en-US" sz="3000">
                <a:latin typeface="Nunito"/>
                <a:ea typeface="Nunito"/>
                <a:cs typeface="Nunito"/>
                <a:sym typeface="Nunito"/>
              </a:rPr>
              <a:t>AGENT CRM BACKGROUND</a:t>
            </a:r>
            <a:endParaRPr sz="3000">
              <a:latin typeface="Nunito"/>
              <a:ea typeface="Nunito"/>
              <a:cs typeface="Nunito"/>
              <a:sym typeface="Nunito"/>
            </a:endParaRPr>
          </a:p>
        </p:txBody>
      </p:sp>
      <p:sp>
        <p:nvSpPr>
          <p:cNvPr id="212" name="Google Shape;212;p38"/>
          <p:cNvSpPr txBox="1"/>
          <p:nvPr/>
        </p:nvSpPr>
        <p:spPr>
          <a:xfrm>
            <a:off x="647375" y="1392800"/>
            <a:ext cx="10791600" cy="5465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US" sz="1800">
                <a:solidFill>
                  <a:schemeClr val="dk1"/>
                </a:solidFill>
                <a:latin typeface="Nunito"/>
                <a:ea typeface="Nunito"/>
                <a:cs typeface="Nunito"/>
                <a:sym typeface="Nunito"/>
              </a:rPr>
              <a:t>What is Odoo</a:t>
            </a:r>
            <a:r>
              <a:rPr lang="en-US" sz="1800">
                <a:solidFill>
                  <a:srgbClr val="222222"/>
                </a:solidFill>
                <a:highlight>
                  <a:srgbClr val="FFFFFF"/>
                </a:highlight>
                <a:latin typeface="Nunito"/>
                <a:ea typeface="Nunito"/>
                <a:cs typeface="Nunito"/>
                <a:sym typeface="Nunito"/>
              </a:rPr>
              <a:t>? </a:t>
            </a:r>
            <a:endParaRPr sz="1800">
              <a:solidFill>
                <a:srgbClr val="222222"/>
              </a:solidFill>
              <a:highlight>
                <a:srgbClr val="FFFFFF"/>
              </a:highlight>
              <a:latin typeface="Nunito"/>
              <a:ea typeface="Nunito"/>
              <a:cs typeface="Nunito"/>
              <a:sym typeface="Nunito"/>
            </a:endParaRPr>
          </a:p>
          <a:p>
            <a:pPr indent="0" lvl="0" marL="0" rtl="0" algn="l">
              <a:lnSpc>
                <a:spcPct val="115000"/>
              </a:lnSpc>
              <a:spcBef>
                <a:spcPts val="0"/>
              </a:spcBef>
              <a:spcAft>
                <a:spcPts val="0"/>
              </a:spcAft>
              <a:buNone/>
            </a:pPr>
            <a:r>
              <a:rPr lang="en-US" sz="1800">
                <a:solidFill>
                  <a:srgbClr val="222222"/>
                </a:solidFill>
                <a:highlight>
                  <a:srgbClr val="FFFFFF"/>
                </a:highlight>
                <a:latin typeface="Nunito"/>
                <a:ea typeface="Nunito"/>
                <a:cs typeface="Nunito"/>
                <a:sym typeface="Nunito"/>
              </a:rPr>
              <a:t>All-in-one management software that offers a range of business applications that form a complete suite of enterprise management applications. Some of the modules in Odoo are CRM, website, e-commerce, billing, finance and accounting, manufacturing, warehouse and inventory, project management, HR, among others.</a:t>
            </a:r>
            <a:endParaRPr sz="1800">
              <a:solidFill>
                <a:srgbClr val="222222"/>
              </a:solidFill>
              <a:highlight>
                <a:srgbClr val="FFFFFF"/>
              </a:highlight>
              <a:latin typeface="Nunito"/>
              <a:ea typeface="Nunito"/>
              <a:cs typeface="Nunito"/>
              <a:sym typeface="Nunito"/>
            </a:endParaRPr>
          </a:p>
          <a:p>
            <a:pPr indent="0" lvl="0" marL="0" rtl="0" algn="l">
              <a:lnSpc>
                <a:spcPct val="115000"/>
              </a:lnSpc>
              <a:spcBef>
                <a:spcPts val="0"/>
              </a:spcBef>
              <a:spcAft>
                <a:spcPts val="0"/>
              </a:spcAft>
              <a:buNone/>
            </a:pPr>
            <a:r>
              <a:t/>
            </a:r>
            <a:endParaRPr sz="1800">
              <a:solidFill>
                <a:srgbClr val="222222"/>
              </a:solidFill>
              <a:highlight>
                <a:srgbClr val="FFFFFF"/>
              </a:highlight>
              <a:latin typeface="Nunito"/>
              <a:ea typeface="Nunito"/>
              <a:cs typeface="Nunito"/>
              <a:sym typeface="Nunito"/>
            </a:endParaRPr>
          </a:p>
          <a:p>
            <a:pPr indent="0" lvl="0" marL="0" rtl="0" algn="l">
              <a:lnSpc>
                <a:spcPct val="115000"/>
              </a:lnSpc>
              <a:spcBef>
                <a:spcPts val="0"/>
              </a:spcBef>
              <a:spcAft>
                <a:spcPts val="0"/>
              </a:spcAft>
              <a:buNone/>
            </a:pPr>
            <a:r>
              <a:rPr lang="en-US" sz="1800">
                <a:solidFill>
                  <a:schemeClr val="dk1"/>
                </a:solidFill>
                <a:latin typeface="Nunito"/>
                <a:ea typeface="Nunito"/>
                <a:cs typeface="Nunito"/>
                <a:sym typeface="Nunito"/>
              </a:rPr>
              <a:t>KOKO Networks has developed and deployed a</a:t>
            </a:r>
            <a:r>
              <a:rPr lang="en-US" sz="1800">
                <a:solidFill>
                  <a:schemeClr val="dk1"/>
                </a:solidFill>
                <a:latin typeface="Nunito"/>
                <a:ea typeface="Nunito"/>
                <a:cs typeface="Nunito"/>
                <a:sym typeface="Nunito"/>
              </a:rPr>
              <a:t> Customer Relationship Management tool on Odoo, to record activities of the TDR, RM, Customer Service and Technician teams as part of the agent process.</a:t>
            </a:r>
            <a:endParaRPr sz="1800">
              <a:latin typeface="Nunito"/>
              <a:ea typeface="Nunito"/>
              <a:cs typeface="Nunito"/>
              <a:sym typeface="Nunito"/>
            </a:endParaRPr>
          </a:p>
        </p:txBody>
      </p:sp>
      <p:pic>
        <p:nvPicPr>
          <p:cNvPr id="213" name="Google Shape;213;p38"/>
          <p:cNvPicPr preferRelativeResize="0"/>
          <p:nvPr/>
        </p:nvPicPr>
        <p:blipFill>
          <a:blip r:embed="rId3">
            <a:alphaModFix/>
          </a:blip>
          <a:stretch>
            <a:fillRect/>
          </a:stretch>
        </p:blipFill>
        <p:spPr>
          <a:xfrm>
            <a:off x="11009289" y="0"/>
            <a:ext cx="1182709" cy="1235501"/>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56"/>
          <p:cNvSpPr txBox="1"/>
          <p:nvPr>
            <p:ph type="ctrTitle"/>
          </p:nvPr>
        </p:nvSpPr>
        <p:spPr>
          <a:xfrm>
            <a:off x="0" y="227075"/>
            <a:ext cx="11172600" cy="6813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None/>
            </a:pPr>
            <a:r>
              <a:rPr lang="en-US" sz="3600"/>
              <a:t>PITCH STAGE ACTIVITIES</a:t>
            </a:r>
            <a:endParaRPr sz="3600"/>
          </a:p>
        </p:txBody>
      </p:sp>
      <p:sp>
        <p:nvSpPr>
          <p:cNvPr id="361" name="Google Shape;361;p56"/>
          <p:cNvSpPr txBox="1"/>
          <p:nvPr/>
        </p:nvSpPr>
        <p:spPr>
          <a:xfrm>
            <a:off x="121125" y="908350"/>
            <a:ext cx="12070800" cy="5949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800">
              <a:solidFill>
                <a:schemeClr val="dk1"/>
              </a:solidFill>
              <a:latin typeface="Nunito"/>
              <a:ea typeface="Nunito"/>
              <a:cs typeface="Nunito"/>
              <a:sym typeface="Nunito"/>
            </a:endParaRPr>
          </a:p>
          <a:p>
            <a:pPr indent="0" lvl="0" marL="0" rtl="0" algn="l">
              <a:lnSpc>
                <a:spcPct val="115000"/>
              </a:lnSpc>
              <a:spcBef>
                <a:spcPts val="0"/>
              </a:spcBef>
              <a:spcAft>
                <a:spcPts val="0"/>
              </a:spcAft>
              <a:buNone/>
            </a:pPr>
            <a:r>
              <a:rPr lang="en-US" sz="1800">
                <a:solidFill>
                  <a:schemeClr val="dk1"/>
                </a:solidFill>
                <a:latin typeface="Nunito"/>
                <a:ea typeface="Nunito"/>
                <a:cs typeface="Nunito"/>
                <a:sym typeface="Nunito"/>
              </a:rPr>
              <a:t>At Pitch stage the below activities are done by the TDR:</a:t>
            </a:r>
            <a:endParaRPr sz="1800">
              <a:solidFill>
                <a:schemeClr val="dk1"/>
              </a:solidFill>
              <a:latin typeface="Nunito"/>
              <a:ea typeface="Nunito"/>
              <a:cs typeface="Nunito"/>
              <a:sym typeface="Nunito"/>
            </a:endParaRPr>
          </a:p>
          <a:p>
            <a:pPr indent="-342900" lvl="0" marL="457200" rtl="0" algn="l">
              <a:lnSpc>
                <a:spcPct val="115000"/>
              </a:lnSpc>
              <a:spcBef>
                <a:spcPts val="0"/>
              </a:spcBef>
              <a:spcAft>
                <a:spcPts val="0"/>
              </a:spcAft>
              <a:buClr>
                <a:schemeClr val="dk1"/>
              </a:buClr>
              <a:buSzPts val="1800"/>
              <a:buFont typeface="Nunito"/>
              <a:buAutoNum type="arabicPeriod"/>
            </a:pPr>
            <a:r>
              <a:rPr lang="en-US" sz="1800">
                <a:solidFill>
                  <a:schemeClr val="dk1"/>
                </a:solidFill>
                <a:latin typeface="Nunito"/>
                <a:ea typeface="Nunito"/>
                <a:cs typeface="Nunito"/>
                <a:sym typeface="Nunito"/>
              </a:rPr>
              <a:t>Enter/ create a new customer, putting in their name and phone number in the format +2547XXXXXXXX.</a:t>
            </a:r>
            <a:endParaRPr sz="1800">
              <a:solidFill>
                <a:schemeClr val="dk1"/>
              </a:solidFill>
              <a:latin typeface="Nunito"/>
              <a:ea typeface="Nunito"/>
              <a:cs typeface="Nunito"/>
              <a:sym typeface="Nunito"/>
            </a:endParaRPr>
          </a:p>
          <a:p>
            <a:pPr indent="0" lvl="0" marL="457200" rtl="0" algn="l">
              <a:lnSpc>
                <a:spcPct val="115000"/>
              </a:lnSpc>
              <a:spcBef>
                <a:spcPts val="0"/>
              </a:spcBef>
              <a:spcAft>
                <a:spcPts val="0"/>
              </a:spcAft>
              <a:buNone/>
            </a:pPr>
            <a:r>
              <a:rPr lang="en-US" sz="1800">
                <a:solidFill>
                  <a:schemeClr val="dk1"/>
                </a:solidFill>
                <a:latin typeface="Nunito"/>
                <a:ea typeface="Nunito"/>
                <a:cs typeface="Nunito"/>
                <a:sym typeface="Nunito"/>
              </a:rPr>
              <a:t>Always ensure to use the search functionality to confirm if the agent exists (if they have another KP in a different shop).</a:t>
            </a:r>
            <a:endParaRPr sz="1800">
              <a:solidFill>
                <a:schemeClr val="dk1"/>
              </a:solidFill>
              <a:latin typeface="Nunito"/>
              <a:ea typeface="Nunito"/>
              <a:cs typeface="Nunito"/>
              <a:sym typeface="Nunito"/>
            </a:endParaRPr>
          </a:p>
          <a:p>
            <a:pPr indent="-342900" lvl="0" marL="457200" rtl="0" algn="l">
              <a:lnSpc>
                <a:spcPct val="115000"/>
              </a:lnSpc>
              <a:spcBef>
                <a:spcPts val="0"/>
              </a:spcBef>
              <a:spcAft>
                <a:spcPts val="0"/>
              </a:spcAft>
              <a:buClr>
                <a:schemeClr val="dk1"/>
              </a:buClr>
              <a:buSzPts val="1800"/>
              <a:buFont typeface="Nunito"/>
              <a:buAutoNum type="arabicPeriod"/>
            </a:pPr>
            <a:r>
              <a:rPr lang="en-US" sz="1800">
                <a:solidFill>
                  <a:schemeClr val="dk1"/>
                </a:solidFill>
                <a:latin typeface="Nunito"/>
                <a:ea typeface="Nunito"/>
                <a:cs typeface="Nunito"/>
                <a:sym typeface="Nunito"/>
              </a:rPr>
              <a:t>TDR pitches KOKO to the shop owner through Sales Meetings recorded in “Sales Meeting” menu. </a:t>
            </a:r>
            <a:endParaRPr sz="1800">
              <a:solidFill>
                <a:schemeClr val="dk1"/>
              </a:solidFill>
              <a:latin typeface="Nunito"/>
              <a:ea typeface="Nunito"/>
              <a:cs typeface="Nunito"/>
              <a:sym typeface="Nunito"/>
            </a:endParaRPr>
          </a:p>
          <a:p>
            <a:pPr indent="-342900" lvl="0" marL="457200" rtl="0" algn="l">
              <a:lnSpc>
                <a:spcPct val="115000"/>
              </a:lnSpc>
              <a:spcBef>
                <a:spcPts val="0"/>
              </a:spcBef>
              <a:spcAft>
                <a:spcPts val="0"/>
              </a:spcAft>
              <a:buClr>
                <a:schemeClr val="dk1"/>
              </a:buClr>
              <a:buSzPts val="1800"/>
              <a:buFont typeface="Nunito"/>
              <a:buAutoNum type="arabicPeriod"/>
            </a:pPr>
            <a:r>
              <a:rPr lang="en-US" sz="1800">
                <a:solidFill>
                  <a:schemeClr val="dk1"/>
                </a:solidFill>
                <a:latin typeface="Nunito"/>
                <a:ea typeface="Nunito"/>
                <a:cs typeface="Nunito"/>
                <a:sym typeface="Nunito"/>
              </a:rPr>
              <a:t>An initial deposit KOKOpoint deposit (KSh. 2000) is mandatory, and the application form. </a:t>
            </a:r>
            <a:endParaRPr sz="1800">
              <a:solidFill>
                <a:schemeClr val="dk1"/>
              </a:solidFill>
              <a:latin typeface="Nunito"/>
              <a:ea typeface="Nunito"/>
              <a:cs typeface="Nunito"/>
              <a:sym typeface="Nunito"/>
            </a:endParaRPr>
          </a:p>
          <a:p>
            <a:pPr indent="-342900" lvl="0" marL="457200" rtl="0" algn="l">
              <a:lnSpc>
                <a:spcPct val="115000"/>
              </a:lnSpc>
              <a:spcBef>
                <a:spcPts val="0"/>
              </a:spcBef>
              <a:spcAft>
                <a:spcPts val="0"/>
              </a:spcAft>
              <a:buClr>
                <a:schemeClr val="dk1"/>
              </a:buClr>
              <a:buSzPts val="1800"/>
              <a:buFont typeface="Nunito"/>
              <a:buAutoNum type="arabicPeriod"/>
            </a:pPr>
            <a:r>
              <a:rPr lang="en-US" sz="1800">
                <a:solidFill>
                  <a:schemeClr val="dk1"/>
                </a:solidFill>
                <a:latin typeface="Nunito"/>
                <a:ea typeface="Nunito"/>
                <a:cs typeface="Nunito"/>
                <a:sym typeface="Nunito"/>
              </a:rPr>
              <a:t>The scanned form, MPESA screenshot are attached and the boxes checked.</a:t>
            </a:r>
            <a:endParaRPr sz="1800">
              <a:solidFill>
                <a:schemeClr val="dk1"/>
              </a:solidFill>
              <a:latin typeface="Nunito"/>
              <a:ea typeface="Nunito"/>
              <a:cs typeface="Nunito"/>
              <a:sym typeface="Nunito"/>
            </a:endParaRPr>
          </a:p>
          <a:p>
            <a:pPr indent="-342900" lvl="0" marL="457200" rtl="0" algn="l">
              <a:lnSpc>
                <a:spcPct val="115000"/>
              </a:lnSpc>
              <a:spcBef>
                <a:spcPts val="0"/>
              </a:spcBef>
              <a:spcAft>
                <a:spcPts val="0"/>
              </a:spcAft>
              <a:buClr>
                <a:schemeClr val="dk1"/>
              </a:buClr>
              <a:buSzPts val="1800"/>
              <a:buFont typeface="Nunito"/>
              <a:buAutoNum type="arabicPeriod"/>
            </a:pPr>
            <a:r>
              <a:rPr lang="en-US" sz="1800">
                <a:solidFill>
                  <a:schemeClr val="dk1"/>
                </a:solidFill>
                <a:latin typeface="Nunito"/>
                <a:ea typeface="Nunito"/>
                <a:cs typeface="Nunito"/>
                <a:sym typeface="Nunito"/>
              </a:rPr>
              <a:t>Check </a:t>
            </a:r>
            <a:r>
              <a:rPr lang="en-US" sz="1800">
                <a:solidFill>
                  <a:schemeClr val="dk1"/>
                </a:solidFill>
                <a:latin typeface="Nunito"/>
                <a:ea typeface="Nunito"/>
                <a:cs typeface="Nunito"/>
                <a:sym typeface="Nunito"/>
              </a:rPr>
              <a:t>appropriate</a:t>
            </a:r>
            <a:r>
              <a:rPr lang="en-US" sz="1800">
                <a:solidFill>
                  <a:schemeClr val="dk1"/>
                </a:solidFill>
                <a:latin typeface="Nunito"/>
                <a:ea typeface="Nunito"/>
                <a:cs typeface="Nunito"/>
                <a:sym typeface="Nunito"/>
              </a:rPr>
              <a:t> boxes- Application form, deposit paid and Demo (If the agent requests for a Demo, the TDR should organize that with </a:t>
            </a:r>
            <a:r>
              <a:rPr lang="en-US" sz="1800">
                <a:solidFill>
                  <a:schemeClr val="dk1"/>
                </a:solidFill>
                <a:latin typeface="Nunito"/>
                <a:ea typeface="Nunito"/>
                <a:cs typeface="Nunito"/>
                <a:sym typeface="Nunito"/>
              </a:rPr>
              <a:t>respective</a:t>
            </a:r>
            <a:r>
              <a:rPr lang="en-US" sz="1800">
                <a:solidFill>
                  <a:schemeClr val="dk1"/>
                </a:solidFill>
                <a:latin typeface="Nunito"/>
                <a:ea typeface="Nunito"/>
                <a:cs typeface="Nunito"/>
                <a:sym typeface="Nunito"/>
              </a:rPr>
              <a:t> RM and have it done)</a:t>
            </a:r>
            <a:endParaRPr sz="1800">
              <a:solidFill>
                <a:schemeClr val="dk1"/>
              </a:solidFill>
              <a:latin typeface="Nunito"/>
              <a:ea typeface="Nunito"/>
              <a:cs typeface="Nunito"/>
              <a:sym typeface="Nunito"/>
            </a:endParaRPr>
          </a:p>
          <a:p>
            <a:pPr indent="-342900" lvl="0" marL="457200" rtl="0" algn="l">
              <a:lnSpc>
                <a:spcPct val="115000"/>
              </a:lnSpc>
              <a:spcBef>
                <a:spcPts val="0"/>
              </a:spcBef>
              <a:spcAft>
                <a:spcPts val="0"/>
              </a:spcAft>
              <a:buClr>
                <a:schemeClr val="dk1"/>
              </a:buClr>
              <a:buSzPts val="1800"/>
              <a:buFont typeface="Nunito"/>
              <a:buAutoNum type="arabicPeriod"/>
            </a:pPr>
            <a:r>
              <a:rPr lang="en-US" sz="1800">
                <a:solidFill>
                  <a:schemeClr val="dk1"/>
                </a:solidFill>
                <a:latin typeface="Nunito"/>
                <a:ea typeface="Nunito"/>
                <a:cs typeface="Nunito"/>
                <a:sym typeface="Nunito"/>
              </a:rPr>
              <a:t>Create an </a:t>
            </a:r>
            <a:r>
              <a:rPr b="1" lang="en-US" sz="1800">
                <a:solidFill>
                  <a:schemeClr val="dk1"/>
                </a:solidFill>
                <a:latin typeface="Nunito"/>
                <a:ea typeface="Nunito"/>
                <a:cs typeface="Nunito"/>
                <a:sym typeface="Nunito"/>
              </a:rPr>
              <a:t>Agent security Deposit</a:t>
            </a:r>
            <a:endParaRPr b="1" sz="1800">
              <a:solidFill>
                <a:schemeClr val="dk1"/>
              </a:solidFill>
              <a:latin typeface="Nunito"/>
              <a:ea typeface="Nunito"/>
              <a:cs typeface="Nunito"/>
              <a:sym typeface="Nunito"/>
            </a:endParaRPr>
          </a:p>
          <a:p>
            <a:pPr indent="0" lvl="0" marL="0" rtl="0" algn="l">
              <a:lnSpc>
                <a:spcPct val="115000"/>
              </a:lnSpc>
              <a:spcBef>
                <a:spcPts val="0"/>
              </a:spcBef>
              <a:spcAft>
                <a:spcPts val="0"/>
              </a:spcAft>
              <a:buNone/>
            </a:pPr>
            <a:r>
              <a:t/>
            </a:r>
            <a:endParaRPr sz="1800">
              <a:solidFill>
                <a:schemeClr val="dk1"/>
              </a:solidFill>
              <a:latin typeface="Nunito"/>
              <a:ea typeface="Nunito"/>
              <a:cs typeface="Nunito"/>
              <a:sym typeface="Nunito"/>
            </a:endParaRPr>
          </a:p>
          <a:p>
            <a:pPr indent="0" lvl="0" marL="0" rtl="0" algn="l">
              <a:lnSpc>
                <a:spcPct val="115000"/>
              </a:lnSpc>
              <a:spcBef>
                <a:spcPts val="0"/>
              </a:spcBef>
              <a:spcAft>
                <a:spcPts val="0"/>
              </a:spcAft>
              <a:buNone/>
            </a:pPr>
            <a:r>
              <a:rPr b="1" lang="en-US" sz="1800">
                <a:solidFill>
                  <a:schemeClr val="dk1"/>
                </a:solidFill>
                <a:latin typeface="Nunito"/>
                <a:ea typeface="Nunito"/>
                <a:cs typeface="Nunito"/>
                <a:sym typeface="Nunito"/>
              </a:rPr>
              <a:t>NB: An opportunity </a:t>
            </a:r>
            <a:r>
              <a:rPr b="1" lang="en-US" sz="1800">
                <a:solidFill>
                  <a:schemeClr val="dk1"/>
                </a:solidFill>
                <a:latin typeface="Nunito"/>
                <a:ea typeface="Nunito"/>
                <a:cs typeface="Nunito"/>
                <a:sym typeface="Nunito"/>
              </a:rPr>
              <a:t>will</a:t>
            </a:r>
            <a:r>
              <a:rPr b="1" lang="en-US" sz="1800">
                <a:solidFill>
                  <a:schemeClr val="dk1"/>
                </a:solidFill>
                <a:latin typeface="Nunito"/>
                <a:ea typeface="Nunito"/>
                <a:cs typeface="Nunito"/>
                <a:sym typeface="Nunito"/>
              </a:rPr>
              <a:t> not move from Pitch to Inspection stage without customer name and phone number and agent security deposit.</a:t>
            </a:r>
            <a:endParaRPr b="1" sz="1800">
              <a:solidFill>
                <a:schemeClr val="dk1"/>
              </a:solidFill>
              <a:latin typeface="Nunito"/>
              <a:ea typeface="Nunito"/>
              <a:cs typeface="Nunito"/>
              <a:sym typeface="Nunito"/>
            </a:endParaRPr>
          </a:p>
          <a:p>
            <a:pPr indent="0" lvl="0" marL="0" rtl="0" algn="l">
              <a:lnSpc>
                <a:spcPct val="115000"/>
              </a:lnSpc>
              <a:spcBef>
                <a:spcPts val="0"/>
              </a:spcBef>
              <a:spcAft>
                <a:spcPts val="0"/>
              </a:spcAft>
              <a:buNone/>
            </a:pPr>
            <a:r>
              <a:rPr b="1" lang="en-US" sz="1800">
                <a:solidFill>
                  <a:schemeClr val="dk1"/>
                </a:solidFill>
                <a:latin typeface="Nunito"/>
                <a:ea typeface="Nunito"/>
                <a:cs typeface="Nunito"/>
                <a:sym typeface="Nunito"/>
              </a:rPr>
              <a:t>	When customer field is populated, it overwrites the fields “Contact Name”, “Secondary Phone number” and same in the Agent section under contact information. Where the contact person is different from shop owner, populate the details under “Shop Manager Name” and “Shop Manager Phone number”.</a:t>
            </a:r>
            <a:endParaRPr b="1" sz="1800">
              <a:solidFill>
                <a:schemeClr val="dk1"/>
              </a:solidFill>
              <a:latin typeface="Nunito"/>
              <a:ea typeface="Nunito"/>
              <a:cs typeface="Nunito"/>
              <a:sym typeface="Nunito"/>
            </a:endParaRPr>
          </a:p>
        </p:txBody>
      </p:sp>
      <p:pic>
        <p:nvPicPr>
          <p:cNvPr id="362" name="Google Shape;362;p56"/>
          <p:cNvPicPr preferRelativeResize="0"/>
          <p:nvPr/>
        </p:nvPicPr>
        <p:blipFill>
          <a:blip r:embed="rId3">
            <a:alphaModFix/>
          </a:blip>
          <a:stretch>
            <a:fillRect/>
          </a:stretch>
        </p:blipFill>
        <p:spPr>
          <a:xfrm>
            <a:off x="11009289" y="0"/>
            <a:ext cx="1182709" cy="1235501"/>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p57"/>
          <p:cNvSpPr txBox="1"/>
          <p:nvPr>
            <p:ph type="ctrTitle"/>
          </p:nvPr>
        </p:nvSpPr>
        <p:spPr>
          <a:xfrm>
            <a:off x="0" y="333050"/>
            <a:ext cx="11172600" cy="5754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None/>
            </a:pPr>
            <a:r>
              <a:rPr lang="en-US" sz="3000">
                <a:latin typeface="Nunito"/>
                <a:ea typeface="Nunito"/>
                <a:cs typeface="Nunito"/>
                <a:sym typeface="Nunito"/>
              </a:rPr>
              <a:t>PITCH- UPDATE AGENT INFORMATION</a:t>
            </a:r>
            <a:endParaRPr sz="3000">
              <a:latin typeface="Nunito"/>
              <a:ea typeface="Nunito"/>
              <a:cs typeface="Nunito"/>
              <a:sym typeface="Nunito"/>
            </a:endParaRPr>
          </a:p>
        </p:txBody>
      </p:sp>
      <p:sp>
        <p:nvSpPr>
          <p:cNvPr id="368" name="Google Shape;368;p57"/>
          <p:cNvSpPr txBox="1"/>
          <p:nvPr/>
        </p:nvSpPr>
        <p:spPr>
          <a:xfrm>
            <a:off x="121125" y="908350"/>
            <a:ext cx="12070800" cy="5949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US" sz="1800">
                <a:solidFill>
                  <a:schemeClr val="dk1"/>
                </a:solidFill>
                <a:latin typeface="Nunito"/>
                <a:ea typeface="Nunito"/>
                <a:cs typeface="Nunito"/>
                <a:sym typeface="Nunito"/>
              </a:rPr>
              <a:t>Update customer information- Official Names, Mobile (MPESA) and Phone number (alternative), click Save</a:t>
            </a:r>
            <a:endParaRPr sz="1800">
              <a:solidFill>
                <a:schemeClr val="dk1"/>
              </a:solidFill>
              <a:latin typeface="Nunito"/>
              <a:ea typeface="Nunito"/>
              <a:cs typeface="Nunito"/>
              <a:sym typeface="Nunito"/>
            </a:endParaRPr>
          </a:p>
        </p:txBody>
      </p:sp>
      <p:pic>
        <p:nvPicPr>
          <p:cNvPr id="369" name="Google Shape;369;p57"/>
          <p:cNvPicPr preferRelativeResize="0"/>
          <p:nvPr/>
        </p:nvPicPr>
        <p:blipFill>
          <a:blip r:embed="rId3">
            <a:alphaModFix/>
          </a:blip>
          <a:stretch>
            <a:fillRect/>
          </a:stretch>
        </p:blipFill>
        <p:spPr>
          <a:xfrm>
            <a:off x="11009289" y="0"/>
            <a:ext cx="1182709" cy="1235501"/>
          </a:xfrm>
          <a:prstGeom prst="rect">
            <a:avLst/>
          </a:prstGeom>
          <a:noFill/>
          <a:ln>
            <a:noFill/>
          </a:ln>
        </p:spPr>
      </p:pic>
      <p:pic>
        <p:nvPicPr>
          <p:cNvPr id="370" name="Google Shape;370;p57"/>
          <p:cNvPicPr preferRelativeResize="0"/>
          <p:nvPr/>
        </p:nvPicPr>
        <p:blipFill>
          <a:blip r:embed="rId4">
            <a:alphaModFix/>
          </a:blip>
          <a:stretch>
            <a:fillRect/>
          </a:stretch>
        </p:blipFill>
        <p:spPr>
          <a:xfrm>
            <a:off x="960075" y="1907500"/>
            <a:ext cx="10271851" cy="4950451"/>
          </a:xfrm>
          <a:prstGeom prst="rect">
            <a:avLst/>
          </a:prstGeom>
          <a:noFill/>
          <a:ln>
            <a:noFill/>
          </a:ln>
        </p:spPr>
      </p:pic>
      <p:sp>
        <p:nvSpPr>
          <p:cNvPr id="371" name="Google Shape;371;p57"/>
          <p:cNvSpPr/>
          <p:nvPr/>
        </p:nvSpPr>
        <p:spPr>
          <a:xfrm>
            <a:off x="5949625" y="4038400"/>
            <a:ext cx="3239700" cy="442800"/>
          </a:xfrm>
          <a:prstGeom prst="roundRect">
            <a:avLst>
              <a:gd fmla="val 16667" name="adj"/>
            </a:avLst>
          </a:prstGeom>
          <a:noFill/>
          <a:ln cap="flat" cmpd="sng" w="2857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57"/>
          <p:cNvSpPr/>
          <p:nvPr/>
        </p:nvSpPr>
        <p:spPr>
          <a:xfrm>
            <a:off x="2635175" y="6204300"/>
            <a:ext cx="604500" cy="442800"/>
          </a:xfrm>
          <a:prstGeom prst="roundRect">
            <a:avLst>
              <a:gd fmla="val 16667" name="adj"/>
            </a:avLst>
          </a:prstGeom>
          <a:noFill/>
          <a:ln cap="flat" cmpd="sng" w="2857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p58"/>
          <p:cNvSpPr txBox="1"/>
          <p:nvPr>
            <p:ph type="ctrTitle"/>
          </p:nvPr>
        </p:nvSpPr>
        <p:spPr>
          <a:xfrm>
            <a:off x="0" y="348200"/>
            <a:ext cx="11132100" cy="5601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None/>
            </a:pPr>
            <a:r>
              <a:rPr lang="en-US" sz="3000">
                <a:latin typeface="Nunito"/>
                <a:ea typeface="Nunito"/>
                <a:cs typeface="Nunito"/>
                <a:sym typeface="Nunito"/>
              </a:rPr>
              <a:t>PITCH- CREATE SALES MEETING</a:t>
            </a:r>
            <a:endParaRPr sz="3000">
              <a:latin typeface="Nunito"/>
              <a:ea typeface="Nunito"/>
              <a:cs typeface="Nunito"/>
              <a:sym typeface="Nunito"/>
            </a:endParaRPr>
          </a:p>
        </p:txBody>
      </p:sp>
      <p:sp>
        <p:nvSpPr>
          <p:cNvPr id="378" name="Google Shape;378;p58"/>
          <p:cNvSpPr txBox="1"/>
          <p:nvPr/>
        </p:nvSpPr>
        <p:spPr>
          <a:xfrm>
            <a:off x="-75" y="908350"/>
            <a:ext cx="12192000" cy="5949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US" sz="1800">
                <a:solidFill>
                  <a:schemeClr val="dk1"/>
                </a:solidFill>
                <a:latin typeface="Nunito"/>
                <a:ea typeface="Nunito"/>
                <a:cs typeface="Nunito"/>
                <a:sym typeface="Nunito"/>
              </a:rPr>
              <a:t>Create Sales meeting by going to Agent Management→ Sales Meeting→ Create, enter Opportunity Name</a:t>
            </a:r>
            <a:endParaRPr sz="1800">
              <a:solidFill>
                <a:schemeClr val="dk1"/>
              </a:solidFill>
              <a:latin typeface="Nunito"/>
              <a:ea typeface="Nunito"/>
              <a:cs typeface="Nunito"/>
              <a:sym typeface="Nunito"/>
            </a:endParaRPr>
          </a:p>
          <a:p>
            <a:pPr indent="0" lvl="0" marL="0" rtl="0" algn="l">
              <a:lnSpc>
                <a:spcPct val="115000"/>
              </a:lnSpc>
              <a:spcBef>
                <a:spcPts val="0"/>
              </a:spcBef>
              <a:spcAft>
                <a:spcPts val="0"/>
              </a:spcAft>
              <a:buNone/>
            </a:pPr>
            <a:r>
              <a:rPr lang="en-US" sz="1800">
                <a:solidFill>
                  <a:schemeClr val="dk1"/>
                </a:solidFill>
                <a:latin typeface="Nunito"/>
                <a:ea typeface="Nunito"/>
                <a:cs typeface="Nunito"/>
                <a:sym typeface="Nunito"/>
              </a:rPr>
              <a:t>and Employee (TDR) from drop down and save.</a:t>
            </a:r>
            <a:endParaRPr sz="1800">
              <a:solidFill>
                <a:schemeClr val="dk1"/>
              </a:solidFill>
              <a:latin typeface="Nunito"/>
              <a:ea typeface="Nunito"/>
              <a:cs typeface="Nunito"/>
              <a:sym typeface="Nunito"/>
            </a:endParaRPr>
          </a:p>
        </p:txBody>
      </p:sp>
      <p:pic>
        <p:nvPicPr>
          <p:cNvPr id="379" name="Google Shape;379;p58"/>
          <p:cNvPicPr preferRelativeResize="0"/>
          <p:nvPr/>
        </p:nvPicPr>
        <p:blipFill>
          <a:blip r:embed="rId3">
            <a:alphaModFix/>
          </a:blip>
          <a:stretch>
            <a:fillRect/>
          </a:stretch>
        </p:blipFill>
        <p:spPr>
          <a:xfrm>
            <a:off x="11009289" y="0"/>
            <a:ext cx="1182709" cy="1235501"/>
          </a:xfrm>
          <a:prstGeom prst="rect">
            <a:avLst/>
          </a:prstGeom>
          <a:noFill/>
          <a:ln>
            <a:noFill/>
          </a:ln>
        </p:spPr>
      </p:pic>
      <p:pic>
        <p:nvPicPr>
          <p:cNvPr id="380" name="Google Shape;380;p58"/>
          <p:cNvPicPr preferRelativeResize="0"/>
          <p:nvPr/>
        </p:nvPicPr>
        <p:blipFill rotWithShape="1">
          <a:blip r:embed="rId4">
            <a:alphaModFix/>
          </a:blip>
          <a:srcRect b="67254" l="0" r="0" t="0"/>
          <a:stretch/>
        </p:blipFill>
        <p:spPr>
          <a:xfrm>
            <a:off x="908325" y="1713099"/>
            <a:ext cx="10223901" cy="1577350"/>
          </a:xfrm>
          <a:prstGeom prst="rect">
            <a:avLst/>
          </a:prstGeom>
          <a:noFill/>
          <a:ln>
            <a:noFill/>
          </a:ln>
        </p:spPr>
      </p:pic>
      <p:pic>
        <p:nvPicPr>
          <p:cNvPr id="381" name="Google Shape;381;p58"/>
          <p:cNvPicPr preferRelativeResize="0"/>
          <p:nvPr/>
        </p:nvPicPr>
        <p:blipFill rotWithShape="1">
          <a:blip r:embed="rId5">
            <a:alphaModFix/>
          </a:blip>
          <a:srcRect b="31810" l="0" r="0" t="0"/>
          <a:stretch/>
        </p:blipFill>
        <p:spPr>
          <a:xfrm>
            <a:off x="984050" y="3517474"/>
            <a:ext cx="10223899" cy="3340476"/>
          </a:xfrm>
          <a:prstGeom prst="rect">
            <a:avLst/>
          </a:prstGeom>
          <a:noFill/>
          <a:ln>
            <a:noFill/>
          </a:ln>
        </p:spPr>
      </p:pic>
      <p:sp>
        <p:nvSpPr>
          <p:cNvPr id="382" name="Google Shape;382;p58"/>
          <p:cNvSpPr/>
          <p:nvPr/>
        </p:nvSpPr>
        <p:spPr>
          <a:xfrm>
            <a:off x="2997500" y="2248275"/>
            <a:ext cx="1182600" cy="204300"/>
          </a:xfrm>
          <a:prstGeom prst="roundRect">
            <a:avLst>
              <a:gd fmla="val 16667" name="adj"/>
            </a:avLst>
          </a:prstGeom>
          <a:noFill/>
          <a:ln cap="flat" cmpd="sng" w="2857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58"/>
          <p:cNvSpPr/>
          <p:nvPr/>
        </p:nvSpPr>
        <p:spPr>
          <a:xfrm>
            <a:off x="1893375" y="4610925"/>
            <a:ext cx="8280000" cy="702900"/>
          </a:xfrm>
          <a:prstGeom prst="roundRect">
            <a:avLst>
              <a:gd fmla="val 16667" name="adj"/>
            </a:avLst>
          </a:prstGeom>
          <a:noFill/>
          <a:ln cap="flat" cmpd="sng" w="2857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sp>
        <p:nvSpPr>
          <p:cNvPr id="388" name="Google Shape;388;p59"/>
          <p:cNvSpPr txBox="1"/>
          <p:nvPr>
            <p:ph type="ctrTitle"/>
          </p:nvPr>
        </p:nvSpPr>
        <p:spPr>
          <a:xfrm>
            <a:off x="0" y="341575"/>
            <a:ext cx="11177700" cy="5667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None/>
            </a:pPr>
            <a:r>
              <a:rPr lang="en-US" sz="3000">
                <a:latin typeface="Nunito"/>
                <a:ea typeface="Nunito"/>
                <a:cs typeface="Nunito"/>
                <a:sym typeface="Nunito"/>
              </a:rPr>
              <a:t>PITCH- SALES MEETING TASKS</a:t>
            </a:r>
            <a:endParaRPr sz="3000">
              <a:latin typeface="Nunito"/>
              <a:ea typeface="Nunito"/>
              <a:cs typeface="Nunito"/>
              <a:sym typeface="Nunito"/>
            </a:endParaRPr>
          </a:p>
        </p:txBody>
      </p:sp>
      <p:sp>
        <p:nvSpPr>
          <p:cNvPr id="389" name="Google Shape;389;p59"/>
          <p:cNvSpPr txBox="1"/>
          <p:nvPr/>
        </p:nvSpPr>
        <p:spPr>
          <a:xfrm>
            <a:off x="121125" y="908350"/>
            <a:ext cx="12070800" cy="5949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US" sz="1800">
                <a:solidFill>
                  <a:schemeClr val="dk1"/>
                </a:solidFill>
                <a:latin typeface="Nunito"/>
                <a:ea typeface="Nunito"/>
                <a:cs typeface="Nunito"/>
                <a:sym typeface="Nunito"/>
              </a:rPr>
              <a:t>Below are the questions to fill in a Sales Meeting task. They are not all mandatory, the answers vary on the </a:t>
            </a:r>
            <a:endParaRPr sz="1800">
              <a:solidFill>
                <a:schemeClr val="dk1"/>
              </a:solidFill>
              <a:latin typeface="Nunito"/>
              <a:ea typeface="Nunito"/>
              <a:cs typeface="Nunito"/>
              <a:sym typeface="Nunito"/>
            </a:endParaRPr>
          </a:p>
          <a:p>
            <a:pPr indent="0" lvl="0" marL="0" rtl="0" algn="l">
              <a:lnSpc>
                <a:spcPct val="115000"/>
              </a:lnSpc>
              <a:spcBef>
                <a:spcPts val="0"/>
              </a:spcBef>
              <a:spcAft>
                <a:spcPts val="0"/>
              </a:spcAft>
              <a:buNone/>
            </a:pPr>
            <a:r>
              <a:rPr lang="en-US" sz="1800">
                <a:solidFill>
                  <a:schemeClr val="dk1"/>
                </a:solidFill>
                <a:latin typeface="Nunito"/>
                <a:ea typeface="Nunito"/>
                <a:cs typeface="Nunito"/>
                <a:sym typeface="Nunito"/>
              </a:rPr>
              <a:t>purpose of the meeting. </a:t>
            </a:r>
            <a:endParaRPr sz="1800">
              <a:solidFill>
                <a:schemeClr val="dk1"/>
              </a:solidFill>
              <a:latin typeface="Nunito"/>
              <a:ea typeface="Nunito"/>
              <a:cs typeface="Nunito"/>
              <a:sym typeface="Nunito"/>
            </a:endParaRPr>
          </a:p>
        </p:txBody>
      </p:sp>
      <p:pic>
        <p:nvPicPr>
          <p:cNvPr id="390" name="Google Shape;390;p59"/>
          <p:cNvPicPr preferRelativeResize="0"/>
          <p:nvPr/>
        </p:nvPicPr>
        <p:blipFill>
          <a:blip r:embed="rId3">
            <a:alphaModFix/>
          </a:blip>
          <a:stretch>
            <a:fillRect/>
          </a:stretch>
        </p:blipFill>
        <p:spPr>
          <a:xfrm>
            <a:off x="11009289" y="0"/>
            <a:ext cx="1182709" cy="1235501"/>
          </a:xfrm>
          <a:prstGeom prst="rect">
            <a:avLst/>
          </a:prstGeom>
          <a:noFill/>
          <a:ln>
            <a:noFill/>
          </a:ln>
        </p:spPr>
      </p:pic>
      <p:pic>
        <p:nvPicPr>
          <p:cNvPr id="391" name="Google Shape;391;p59"/>
          <p:cNvPicPr preferRelativeResize="0"/>
          <p:nvPr/>
        </p:nvPicPr>
        <p:blipFill>
          <a:blip r:embed="rId4">
            <a:alphaModFix/>
          </a:blip>
          <a:stretch>
            <a:fillRect/>
          </a:stretch>
        </p:blipFill>
        <p:spPr>
          <a:xfrm>
            <a:off x="939575" y="1909225"/>
            <a:ext cx="10312848" cy="4948724"/>
          </a:xfrm>
          <a:prstGeom prst="rect">
            <a:avLst/>
          </a:prstGeom>
          <a:noFill/>
          <a:ln>
            <a:noFill/>
          </a:ln>
        </p:spPr>
      </p:pic>
      <p:sp>
        <p:nvSpPr>
          <p:cNvPr id="392" name="Google Shape;392;p59"/>
          <p:cNvSpPr/>
          <p:nvPr/>
        </p:nvSpPr>
        <p:spPr>
          <a:xfrm>
            <a:off x="1907525" y="2854650"/>
            <a:ext cx="8583900" cy="4003500"/>
          </a:xfrm>
          <a:prstGeom prst="roundRect">
            <a:avLst>
              <a:gd fmla="val 16667" name="adj"/>
            </a:avLst>
          </a:prstGeom>
          <a:noFill/>
          <a:ln cap="flat" cmpd="sng" w="2857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60"/>
          <p:cNvSpPr txBox="1"/>
          <p:nvPr>
            <p:ph type="ctrTitle"/>
          </p:nvPr>
        </p:nvSpPr>
        <p:spPr>
          <a:xfrm>
            <a:off x="1524000" y="0"/>
            <a:ext cx="9144000" cy="7113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None/>
            </a:pPr>
            <a:r>
              <a:rPr lang="en-US" sz="3000">
                <a:latin typeface="Nunito"/>
                <a:ea typeface="Nunito"/>
                <a:cs typeface="Nunito"/>
                <a:sym typeface="Nunito"/>
              </a:rPr>
              <a:t>UPLOAD APPLICATION FORM AND DEPOSIT</a:t>
            </a:r>
            <a:endParaRPr sz="3000">
              <a:latin typeface="Nunito"/>
              <a:ea typeface="Nunito"/>
              <a:cs typeface="Nunito"/>
              <a:sym typeface="Nunito"/>
            </a:endParaRPr>
          </a:p>
        </p:txBody>
      </p:sp>
      <p:sp>
        <p:nvSpPr>
          <p:cNvPr id="398" name="Google Shape;398;p60"/>
          <p:cNvSpPr txBox="1"/>
          <p:nvPr/>
        </p:nvSpPr>
        <p:spPr>
          <a:xfrm>
            <a:off x="0" y="711300"/>
            <a:ext cx="12192000" cy="6146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US" sz="1800">
                <a:solidFill>
                  <a:schemeClr val="dk1"/>
                </a:solidFill>
                <a:latin typeface="Nunito"/>
                <a:ea typeface="Nunito"/>
                <a:cs typeface="Nunito"/>
                <a:sym typeface="Nunito"/>
              </a:rPr>
              <a:t>Under submenu Pitch→ Attach Application form and the MPESA message screenshot</a:t>
            </a:r>
            <a:endParaRPr sz="1800">
              <a:solidFill>
                <a:schemeClr val="dk1"/>
              </a:solidFill>
              <a:latin typeface="Nunito"/>
              <a:ea typeface="Nunito"/>
              <a:cs typeface="Nunito"/>
              <a:sym typeface="Nunito"/>
            </a:endParaRPr>
          </a:p>
        </p:txBody>
      </p:sp>
      <p:pic>
        <p:nvPicPr>
          <p:cNvPr id="399" name="Google Shape;399;p60"/>
          <p:cNvPicPr preferRelativeResize="0"/>
          <p:nvPr/>
        </p:nvPicPr>
        <p:blipFill>
          <a:blip r:embed="rId3">
            <a:alphaModFix/>
          </a:blip>
          <a:stretch>
            <a:fillRect/>
          </a:stretch>
        </p:blipFill>
        <p:spPr>
          <a:xfrm>
            <a:off x="11009289" y="0"/>
            <a:ext cx="1182709" cy="1235501"/>
          </a:xfrm>
          <a:prstGeom prst="rect">
            <a:avLst/>
          </a:prstGeom>
          <a:noFill/>
          <a:ln>
            <a:noFill/>
          </a:ln>
        </p:spPr>
      </p:pic>
      <p:pic>
        <p:nvPicPr>
          <p:cNvPr id="400" name="Google Shape;400;p60"/>
          <p:cNvPicPr preferRelativeResize="0"/>
          <p:nvPr/>
        </p:nvPicPr>
        <p:blipFill>
          <a:blip r:embed="rId4">
            <a:alphaModFix/>
          </a:blip>
          <a:stretch>
            <a:fillRect/>
          </a:stretch>
        </p:blipFill>
        <p:spPr>
          <a:xfrm>
            <a:off x="918450" y="1926450"/>
            <a:ext cx="10188598" cy="4931550"/>
          </a:xfrm>
          <a:prstGeom prst="rect">
            <a:avLst/>
          </a:prstGeom>
          <a:noFill/>
          <a:ln>
            <a:noFill/>
          </a:ln>
        </p:spPr>
      </p:pic>
      <p:sp>
        <p:nvSpPr>
          <p:cNvPr id="401" name="Google Shape;401;p60"/>
          <p:cNvSpPr/>
          <p:nvPr/>
        </p:nvSpPr>
        <p:spPr>
          <a:xfrm>
            <a:off x="1877225" y="5306325"/>
            <a:ext cx="6979200" cy="1551600"/>
          </a:xfrm>
          <a:prstGeom prst="roundRect">
            <a:avLst>
              <a:gd fmla="val 16667" name="adj"/>
            </a:avLst>
          </a:prstGeom>
          <a:noFill/>
          <a:ln cap="flat" cmpd="sng" w="2857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p61"/>
          <p:cNvSpPr txBox="1"/>
          <p:nvPr>
            <p:ph type="ctrTitle"/>
          </p:nvPr>
        </p:nvSpPr>
        <p:spPr>
          <a:xfrm>
            <a:off x="0" y="333050"/>
            <a:ext cx="11187900" cy="5904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None/>
            </a:pPr>
            <a:r>
              <a:rPr lang="en-US" sz="3000">
                <a:latin typeface="Nunito"/>
                <a:ea typeface="Nunito"/>
                <a:cs typeface="Nunito"/>
                <a:sym typeface="Nunito"/>
              </a:rPr>
              <a:t>PITCH- AGENT SECURITY DEPOSIT</a:t>
            </a:r>
            <a:endParaRPr sz="3000">
              <a:latin typeface="Nunito"/>
              <a:ea typeface="Nunito"/>
              <a:cs typeface="Nunito"/>
              <a:sym typeface="Nunito"/>
            </a:endParaRPr>
          </a:p>
        </p:txBody>
      </p:sp>
      <p:sp>
        <p:nvSpPr>
          <p:cNvPr id="407" name="Google Shape;407;p61"/>
          <p:cNvSpPr txBox="1"/>
          <p:nvPr/>
        </p:nvSpPr>
        <p:spPr>
          <a:xfrm>
            <a:off x="136250" y="923475"/>
            <a:ext cx="12055800" cy="5934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US" sz="1800">
                <a:solidFill>
                  <a:schemeClr val="dk1"/>
                </a:solidFill>
                <a:latin typeface="Nunito"/>
                <a:ea typeface="Nunito"/>
                <a:cs typeface="Nunito"/>
                <a:sym typeface="Nunito"/>
              </a:rPr>
              <a:t>In the opportunity, click on the Agent Security Deposit, which Finance will use to register all</a:t>
            </a:r>
            <a:endParaRPr sz="1800">
              <a:solidFill>
                <a:schemeClr val="dk1"/>
              </a:solidFill>
              <a:latin typeface="Nunito"/>
              <a:ea typeface="Nunito"/>
              <a:cs typeface="Nunito"/>
              <a:sym typeface="Nunito"/>
            </a:endParaRPr>
          </a:p>
          <a:p>
            <a:pPr indent="0" lvl="0" marL="0" rtl="0" algn="l">
              <a:lnSpc>
                <a:spcPct val="115000"/>
              </a:lnSpc>
              <a:spcBef>
                <a:spcPts val="0"/>
              </a:spcBef>
              <a:spcAft>
                <a:spcPts val="0"/>
              </a:spcAft>
              <a:buNone/>
            </a:pPr>
            <a:r>
              <a:rPr lang="en-US" sz="1800">
                <a:solidFill>
                  <a:schemeClr val="dk1"/>
                </a:solidFill>
                <a:latin typeface="Nunito"/>
                <a:ea typeface="Nunito"/>
                <a:cs typeface="Nunito"/>
                <a:sym typeface="Nunito"/>
              </a:rPr>
              <a:t>KOKOpoint deposits paid by the agent.</a:t>
            </a:r>
            <a:endParaRPr sz="1800">
              <a:solidFill>
                <a:schemeClr val="dk1"/>
              </a:solidFill>
              <a:latin typeface="Nunito"/>
              <a:ea typeface="Nunito"/>
              <a:cs typeface="Nunito"/>
              <a:sym typeface="Nunito"/>
            </a:endParaRPr>
          </a:p>
        </p:txBody>
      </p:sp>
      <p:pic>
        <p:nvPicPr>
          <p:cNvPr id="408" name="Google Shape;408;p61"/>
          <p:cNvPicPr preferRelativeResize="0"/>
          <p:nvPr/>
        </p:nvPicPr>
        <p:blipFill>
          <a:blip r:embed="rId3">
            <a:alphaModFix/>
          </a:blip>
          <a:stretch>
            <a:fillRect/>
          </a:stretch>
        </p:blipFill>
        <p:spPr>
          <a:xfrm>
            <a:off x="11009289" y="0"/>
            <a:ext cx="1182709" cy="1235501"/>
          </a:xfrm>
          <a:prstGeom prst="rect">
            <a:avLst/>
          </a:prstGeom>
          <a:noFill/>
          <a:ln>
            <a:noFill/>
          </a:ln>
        </p:spPr>
      </p:pic>
      <p:pic>
        <p:nvPicPr>
          <p:cNvPr id="409" name="Google Shape;409;p61"/>
          <p:cNvPicPr preferRelativeResize="0"/>
          <p:nvPr/>
        </p:nvPicPr>
        <p:blipFill>
          <a:blip r:embed="rId4">
            <a:alphaModFix/>
          </a:blip>
          <a:stretch>
            <a:fillRect/>
          </a:stretch>
        </p:blipFill>
        <p:spPr>
          <a:xfrm>
            <a:off x="951463" y="1877900"/>
            <a:ext cx="10289074" cy="4980180"/>
          </a:xfrm>
          <a:prstGeom prst="rect">
            <a:avLst/>
          </a:prstGeom>
          <a:noFill/>
          <a:ln>
            <a:noFill/>
          </a:ln>
        </p:spPr>
      </p:pic>
      <p:sp>
        <p:nvSpPr>
          <p:cNvPr id="410" name="Google Shape;410;p61"/>
          <p:cNvSpPr/>
          <p:nvPr/>
        </p:nvSpPr>
        <p:spPr>
          <a:xfrm>
            <a:off x="1968050" y="2688125"/>
            <a:ext cx="1347300" cy="469200"/>
          </a:xfrm>
          <a:prstGeom prst="roundRect">
            <a:avLst>
              <a:gd fmla="val 16667" name="adj"/>
            </a:avLst>
          </a:prstGeom>
          <a:noFill/>
          <a:ln cap="flat" cmpd="sng" w="2857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sp>
        <p:nvSpPr>
          <p:cNvPr id="415" name="Google Shape;415;p62"/>
          <p:cNvSpPr txBox="1"/>
          <p:nvPr>
            <p:ph type="ctrTitle"/>
          </p:nvPr>
        </p:nvSpPr>
        <p:spPr>
          <a:xfrm>
            <a:off x="0" y="333050"/>
            <a:ext cx="11187900" cy="5904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None/>
            </a:pPr>
            <a:r>
              <a:rPr lang="en-US" sz="3000">
                <a:latin typeface="Nunito"/>
                <a:ea typeface="Nunito"/>
                <a:cs typeface="Nunito"/>
                <a:sym typeface="Nunito"/>
              </a:rPr>
              <a:t>PITCH- AGENT SECURITY DEPOSIT</a:t>
            </a:r>
            <a:endParaRPr sz="3000">
              <a:latin typeface="Nunito"/>
              <a:ea typeface="Nunito"/>
              <a:cs typeface="Nunito"/>
              <a:sym typeface="Nunito"/>
            </a:endParaRPr>
          </a:p>
        </p:txBody>
      </p:sp>
      <p:sp>
        <p:nvSpPr>
          <p:cNvPr id="416" name="Google Shape;416;p62"/>
          <p:cNvSpPr txBox="1"/>
          <p:nvPr/>
        </p:nvSpPr>
        <p:spPr>
          <a:xfrm>
            <a:off x="136250" y="923475"/>
            <a:ext cx="12055800" cy="5934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US" sz="1800">
                <a:solidFill>
                  <a:schemeClr val="dk1"/>
                </a:solidFill>
                <a:latin typeface="Nunito"/>
                <a:ea typeface="Nunito"/>
                <a:cs typeface="Nunito"/>
                <a:sym typeface="Nunito"/>
              </a:rPr>
              <a:t>The Agent Security deposit looks like the below and should be left in Draft state</a:t>
            </a:r>
            <a:endParaRPr sz="1800">
              <a:solidFill>
                <a:schemeClr val="dk1"/>
              </a:solidFill>
              <a:latin typeface="Nunito"/>
              <a:ea typeface="Nunito"/>
              <a:cs typeface="Nunito"/>
              <a:sym typeface="Nunito"/>
            </a:endParaRPr>
          </a:p>
          <a:p>
            <a:pPr indent="0" lvl="0" marL="0" rtl="0" algn="l">
              <a:lnSpc>
                <a:spcPct val="115000"/>
              </a:lnSpc>
              <a:spcBef>
                <a:spcPts val="0"/>
              </a:spcBef>
              <a:spcAft>
                <a:spcPts val="0"/>
              </a:spcAft>
              <a:buNone/>
            </a:pPr>
            <a:r>
              <a:rPr lang="en-US" sz="1800">
                <a:solidFill>
                  <a:schemeClr val="dk1"/>
                </a:solidFill>
                <a:latin typeface="Nunito"/>
                <a:ea typeface="Nunito"/>
                <a:cs typeface="Nunito"/>
                <a:sym typeface="Nunito"/>
              </a:rPr>
              <a:t>To go back to the opportunity, click on the name at the top left, under Pipeline menu</a:t>
            </a:r>
            <a:endParaRPr sz="1800">
              <a:solidFill>
                <a:schemeClr val="dk1"/>
              </a:solidFill>
              <a:latin typeface="Nunito"/>
              <a:ea typeface="Nunito"/>
              <a:cs typeface="Nunito"/>
              <a:sym typeface="Nunito"/>
            </a:endParaRPr>
          </a:p>
        </p:txBody>
      </p:sp>
      <p:pic>
        <p:nvPicPr>
          <p:cNvPr id="417" name="Google Shape;417;p62"/>
          <p:cNvPicPr preferRelativeResize="0"/>
          <p:nvPr/>
        </p:nvPicPr>
        <p:blipFill>
          <a:blip r:embed="rId3">
            <a:alphaModFix/>
          </a:blip>
          <a:stretch>
            <a:fillRect/>
          </a:stretch>
        </p:blipFill>
        <p:spPr>
          <a:xfrm>
            <a:off x="11009289" y="0"/>
            <a:ext cx="1182709" cy="1235501"/>
          </a:xfrm>
          <a:prstGeom prst="rect">
            <a:avLst/>
          </a:prstGeom>
          <a:noFill/>
          <a:ln>
            <a:noFill/>
          </a:ln>
        </p:spPr>
      </p:pic>
      <p:pic>
        <p:nvPicPr>
          <p:cNvPr id="418" name="Google Shape;418;p62"/>
          <p:cNvPicPr preferRelativeResize="0"/>
          <p:nvPr/>
        </p:nvPicPr>
        <p:blipFill>
          <a:blip r:embed="rId4">
            <a:alphaModFix/>
          </a:blip>
          <a:stretch>
            <a:fillRect/>
          </a:stretch>
        </p:blipFill>
        <p:spPr>
          <a:xfrm>
            <a:off x="879125" y="1756125"/>
            <a:ext cx="10308778" cy="5011026"/>
          </a:xfrm>
          <a:prstGeom prst="rect">
            <a:avLst/>
          </a:prstGeom>
          <a:noFill/>
          <a:ln>
            <a:noFill/>
          </a:ln>
        </p:spPr>
      </p:pic>
      <p:sp>
        <p:nvSpPr>
          <p:cNvPr id="419" name="Google Shape;419;p62"/>
          <p:cNvSpPr/>
          <p:nvPr/>
        </p:nvSpPr>
        <p:spPr>
          <a:xfrm>
            <a:off x="9749575" y="2596400"/>
            <a:ext cx="651000" cy="507000"/>
          </a:xfrm>
          <a:prstGeom prst="roundRect">
            <a:avLst>
              <a:gd fmla="val 16667" name="adj"/>
            </a:avLst>
          </a:prstGeom>
          <a:noFill/>
          <a:ln cap="flat" cmpd="sng" w="2857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62"/>
          <p:cNvSpPr/>
          <p:nvPr/>
        </p:nvSpPr>
        <p:spPr>
          <a:xfrm>
            <a:off x="1514900" y="2089400"/>
            <a:ext cx="801300" cy="317700"/>
          </a:xfrm>
          <a:prstGeom prst="roundRect">
            <a:avLst>
              <a:gd fmla="val 16667" name="adj"/>
            </a:avLst>
          </a:prstGeom>
          <a:noFill/>
          <a:ln cap="flat" cmpd="sng" w="2857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p63"/>
          <p:cNvSpPr txBox="1"/>
          <p:nvPr>
            <p:ph type="ctrTitle"/>
          </p:nvPr>
        </p:nvSpPr>
        <p:spPr>
          <a:xfrm>
            <a:off x="0" y="333050"/>
            <a:ext cx="11187900" cy="5754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None/>
            </a:pPr>
            <a:r>
              <a:rPr lang="en-US" sz="3000">
                <a:latin typeface="Nunito"/>
                <a:ea typeface="Nunito"/>
                <a:cs typeface="Nunito"/>
                <a:sym typeface="Nunito"/>
              </a:rPr>
              <a:t>INSPECTION STAGE</a:t>
            </a:r>
            <a:endParaRPr sz="3000">
              <a:latin typeface="Nunito"/>
              <a:ea typeface="Nunito"/>
              <a:cs typeface="Nunito"/>
              <a:sym typeface="Nunito"/>
            </a:endParaRPr>
          </a:p>
        </p:txBody>
      </p:sp>
      <p:sp>
        <p:nvSpPr>
          <p:cNvPr id="426" name="Google Shape;426;p63"/>
          <p:cNvSpPr txBox="1"/>
          <p:nvPr/>
        </p:nvSpPr>
        <p:spPr>
          <a:xfrm>
            <a:off x="0" y="908450"/>
            <a:ext cx="12192000" cy="5949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US" sz="1800">
                <a:solidFill>
                  <a:schemeClr val="dk1"/>
                </a:solidFill>
                <a:latin typeface="Nunito"/>
                <a:ea typeface="Nunito"/>
                <a:cs typeface="Nunito"/>
                <a:sym typeface="Nunito"/>
              </a:rPr>
              <a:t>The RM then captures if an inspection was scheduled, done and the outcome.</a:t>
            </a:r>
            <a:endParaRPr sz="1800">
              <a:solidFill>
                <a:schemeClr val="dk1"/>
              </a:solidFill>
              <a:latin typeface="Nunito"/>
              <a:ea typeface="Nunito"/>
              <a:cs typeface="Nunito"/>
              <a:sym typeface="Nunito"/>
            </a:endParaRPr>
          </a:p>
          <a:p>
            <a:pPr indent="0" lvl="0" marL="0" rtl="0" algn="l">
              <a:lnSpc>
                <a:spcPct val="115000"/>
              </a:lnSpc>
              <a:spcBef>
                <a:spcPts val="0"/>
              </a:spcBef>
              <a:spcAft>
                <a:spcPts val="0"/>
              </a:spcAft>
              <a:buNone/>
            </a:pPr>
            <a:r>
              <a:rPr lang="en-US" sz="1800">
                <a:solidFill>
                  <a:schemeClr val="dk1"/>
                </a:solidFill>
                <a:latin typeface="Nunito"/>
                <a:ea typeface="Nunito"/>
                <a:cs typeface="Nunito"/>
                <a:sym typeface="Nunito"/>
              </a:rPr>
              <a:t>Inspection activity is currently managed outside the ERP.</a:t>
            </a:r>
            <a:endParaRPr sz="1800">
              <a:solidFill>
                <a:schemeClr val="dk1"/>
              </a:solidFill>
              <a:latin typeface="Nunito"/>
              <a:ea typeface="Nunito"/>
              <a:cs typeface="Nunito"/>
              <a:sym typeface="Nunito"/>
            </a:endParaRPr>
          </a:p>
          <a:p>
            <a:pPr indent="0" lvl="0" marL="0" rtl="0" algn="l">
              <a:lnSpc>
                <a:spcPct val="115000"/>
              </a:lnSpc>
              <a:spcBef>
                <a:spcPts val="0"/>
              </a:spcBef>
              <a:spcAft>
                <a:spcPts val="0"/>
              </a:spcAft>
              <a:buNone/>
            </a:pPr>
            <a:r>
              <a:rPr lang="en-US" sz="1800">
                <a:solidFill>
                  <a:schemeClr val="dk1"/>
                </a:solidFill>
                <a:latin typeface="Nunito"/>
                <a:ea typeface="Nunito"/>
                <a:cs typeface="Nunito"/>
                <a:sym typeface="Nunito"/>
              </a:rPr>
              <a:t>and allow time to review, until opportunity is moved to contract stage.</a:t>
            </a:r>
            <a:endParaRPr sz="1800">
              <a:solidFill>
                <a:schemeClr val="dk1"/>
              </a:solidFill>
              <a:latin typeface="Nunito"/>
              <a:ea typeface="Nunito"/>
              <a:cs typeface="Nunito"/>
              <a:sym typeface="Nunito"/>
            </a:endParaRPr>
          </a:p>
          <a:p>
            <a:pPr indent="0" lvl="0" marL="0" rtl="0" algn="l">
              <a:lnSpc>
                <a:spcPct val="115000"/>
              </a:lnSpc>
              <a:spcBef>
                <a:spcPts val="0"/>
              </a:spcBef>
              <a:spcAft>
                <a:spcPts val="0"/>
              </a:spcAft>
              <a:buNone/>
            </a:pPr>
            <a:r>
              <a:t/>
            </a:r>
            <a:endParaRPr sz="1800">
              <a:solidFill>
                <a:schemeClr val="dk1"/>
              </a:solidFill>
              <a:latin typeface="Nunito"/>
              <a:ea typeface="Nunito"/>
              <a:cs typeface="Nunito"/>
              <a:sym typeface="Nunito"/>
            </a:endParaRPr>
          </a:p>
          <a:p>
            <a:pPr indent="0" lvl="0" marL="0" rtl="0" algn="l">
              <a:lnSpc>
                <a:spcPct val="115000"/>
              </a:lnSpc>
              <a:spcBef>
                <a:spcPts val="0"/>
              </a:spcBef>
              <a:spcAft>
                <a:spcPts val="0"/>
              </a:spcAft>
              <a:buNone/>
            </a:pPr>
            <a:r>
              <a:t/>
            </a:r>
            <a:endParaRPr sz="1800">
              <a:solidFill>
                <a:schemeClr val="dk1"/>
              </a:solidFill>
              <a:latin typeface="Nunito"/>
              <a:ea typeface="Nunito"/>
              <a:cs typeface="Nunito"/>
              <a:sym typeface="Nunito"/>
            </a:endParaRPr>
          </a:p>
        </p:txBody>
      </p:sp>
      <p:pic>
        <p:nvPicPr>
          <p:cNvPr id="427" name="Google Shape;427;p63"/>
          <p:cNvPicPr preferRelativeResize="0"/>
          <p:nvPr/>
        </p:nvPicPr>
        <p:blipFill>
          <a:blip r:embed="rId3">
            <a:alphaModFix/>
          </a:blip>
          <a:stretch>
            <a:fillRect/>
          </a:stretch>
        </p:blipFill>
        <p:spPr>
          <a:xfrm>
            <a:off x="11009289" y="0"/>
            <a:ext cx="1182709" cy="1235501"/>
          </a:xfrm>
          <a:prstGeom prst="rect">
            <a:avLst/>
          </a:prstGeom>
          <a:noFill/>
          <a:ln>
            <a:noFill/>
          </a:ln>
        </p:spPr>
      </p:pic>
      <p:pic>
        <p:nvPicPr>
          <p:cNvPr id="428" name="Google Shape;428;p63"/>
          <p:cNvPicPr preferRelativeResize="0"/>
          <p:nvPr/>
        </p:nvPicPr>
        <p:blipFill>
          <a:blip r:embed="rId4">
            <a:alphaModFix/>
          </a:blip>
          <a:stretch>
            <a:fillRect/>
          </a:stretch>
        </p:blipFill>
        <p:spPr>
          <a:xfrm>
            <a:off x="895750" y="1985175"/>
            <a:ext cx="10113552" cy="4888220"/>
          </a:xfrm>
          <a:prstGeom prst="rect">
            <a:avLst/>
          </a:prstGeom>
          <a:noFill/>
          <a:ln>
            <a:noFill/>
          </a:ln>
        </p:spPr>
      </p:pic>
      <p:sp>
        <p:nvSpPr>
          <p:cNvPr id="429" name="Google Shape;429;p63"/>
          <p:cNvSpPr/>
          <p:nvPr/>
        </p:nvSpPr>
        <p:spPr>
          <a:xfrm>
            <a:off x="1968050" y="5654500"/>
            <a:ext cx="5510700" cy="1203600"/>
          </a:xfrm>
          <a:prstGeom prst="roundRect">
            <a:avLst>
              <a:gd fmla="val 16667" name="adj"/>
            </a:avLst>
          </a:prstGeom>
          <a:noFill/>
          <a:ln cap="flat" cmpd="sng" w="2857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sp>
        <p:nvSpPr>
          <p:cNvPr id="434" name="Google Shape;434;p64"/>
          <p:cNvSpPr txBox="1"/>
          <p:nvPr>
            <p:ph type="ctrTitle"/>
          </p:nvPr>
        </p:nvSpPr>
        <p:spPr>
          <a:xfrm>
            <a:off x="0" y="333050"/>
            <a:ext cx="11187900" cy="5754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None/>
            </a:pPr>
            <a:r>
              <a:rPr lang="en-US" sz="3000">
                <a:latin typeface="Nunito"/>
                <a:ea typeface="Nunito"/>
                <a:cs typeface="Nunito"/>
                <a:sym typeface="Nunito"/>
              </a:rPr>
              <a:t>CONTRACT STAGE</a:t>
            </a:r>
            <a:endParaRPr sz="3000">
              <a:latin typeface="Nunito"/>
              <a:ea typeface="Nunito"/>
              <a:cs typeface="Nunito"/>
              <a:sym typeface="Nunito"/>
            </a:endParaRPr>
          </a:p>
        </p:txBody>
      </p:sp>
      <p:sp>
        <p:nvSpPr>
          <p:cNvPr id="435" name="Google Shape;435;p64"/>
          <p:cNvSpPr txBox="1"/>
          <p:nvPr/>
        </p:nvSpPr>
        <p:spPr>
          <a:xfrm>
            <a:off x="0" y="908450"/>
            <a:ext cx="12192000" cy="5949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US" sz="1750">
                <a:solidFill>
                  <a:schemeClr val="dk1"/>
                </a:solidFill>
                <a:latin typeface="Nunito"/>
                <a:ea typeface="Nunito"/>
                <a:cs typeface="Nunito"/>
                <a:sym typeface="Nunito"/>
              </a:rPr>
              <a:t>The shop owner receives the contract, it’s read and signed, and KOKO countersigns.</a:t>
            </a:r>
            <a:endParaRPr sz="1750">
              <a:solidFill>
                <a:schemeClr val="dk1"/>
              </a:solidFill>
              <a:latin typeface="Nunito"/>
              <a:ea typeface="Nunito"/>
              <a:cs typeface="Nunito"/>
              <a:sym typeface="Nunito"/>
            </a:endParaRPr>
          </a:p>
          <a:p>
            <a:pPr indent="0" lvl="0" marL="0" rtl="0" algn="l">
              <a:lnSpc>
                <a:spcPct val="115000"/>
              </a:lnSpc>
              <a:spcBef>
                <a:spcPts val="0"/>
              </a:spcBef>
              <a:spcAft>
                <a:spcPts val="0"/>
              </a:spcAft>
              <a:buNone/>
            </a:pPr>
            <a:r>
              <a:rPr lang="en-US" sz="1750">
                <a:solidFill>
                  <a:schemeClr val="dk1"/>
                </a:solidFill>
                <a:latin typeface="Nunito"/>
                <a:ea typeface="Nunito"/>
                <a:cs typeface="Nunito"/>
                <a:sym typeface="Nunito"/>
              </a:rPr>
              <a:t>The Trading name as per business permit is populated, beyond this stage, opportunity name becomes read-only.</a:t>
            </a:r>
            <a:endParaRPr sz="1750">
              <a:solidFill>
                <a:schemeClr val="dk1"/>
              </a:solidFill>
              <a:latin typeface="Nunito"/>
              <a:ea typeface="Nunito"/>
              <a:cs typeface="Nunito"/>
              <a:sym typeface="Nunito"/>
            </a:endParaRPr>
          </a:p>
          <a:p>
            <a:pPr indent="0" lvl="0" marL="0" rtl="0" algn="l">
              <a:lnSpc>
                <a:spcPct val="115000"/>
              </a:lnSpc>
              <a:spcBef>
                <a:spcPts val="0"/>
              </a:spcBef>
              <a:spcAft>
                <a:spcPts val="0"/>
              </a:spcAft>
              <a:buClr>
                <a:schemeClr val="dk1"/>
              </a:buClr>
              <a:buSzPts val="1100"/>
              <a:buFont typeface="Arial"/>
              <a:buNone/>
            </a:pPr>
            <a:r>
              <a:rPr lang="en-US" sz="1750">
                <a:solidFill>
                  <a:schemeClr val="dk1"/>
                </a:solidFill>
                <a:latin typeface="Nunito"/>
                <a:ea typeface="Nunito"/>
                <a:cs typeface="Nunito"/>
                <a:sym typeface="Nunito"/>
              </a:rPr>
              <a:t>Only users with the rights “Legal” can check the “KOKO signed box, after all KYC documents have been received.</a:t>
            </a:r>
            <a:endParaRPr sz="1750">
              <a:solidFill>
                <a:schemeClr val="dk1"/>
              </a:solidFill>
              <a:latin typeface="Nunito"/>
              <a:ea typeface="Nunito"/>
              <a:cs typeface="Nunito"/>
              <a:sym typeface="Nunito"/>
            </a:endParaRPr>
          </a:p>
          <a:p>
            <a:pPr indent="0" lvl="0" marL="0" rtl="0" algn="l">
              <a:lnSpc>
                <a:spcPct val="115000"/>
              </a:lnSpc>
              <a:spcBef>
                <a:spcPts val="0"/>
              </a:spcBef>
              <a:spcAft>
                <a:spcPts val="0"/>
              </a:spcAft>
              <a:buNone/>
            </a:pPr>
            <a:r>
              <a:rPr lang="en-US" sz="1750">
                <a:solidFill>
                  <a:schemeClr val="dk1"/>
                </a:solidFill>
                <a:latin typeface="Nunito"/>
                <a:ea typeface="Nunito"/>
                <a:cs typeface="Nunito"/>
                <a:sym typeface="Nunito"/>
              </a:rPr>
              <a:t>Agent Sales approved means that the contract has been signed but KYC documents are not complete. </a:t>
            </a:r>
            <a:endParaRPr sz="1750">
              <a:solidFill>
                <a:schemeClr val="dk1"/>
              </a:solidFill>
              <a:latin typeface="Nunito"/>
              <a:ea typeface="Nunito"/>
              <a:cs typeface="Nunito"/>
              <a:sym typeface="Nunito"/>
            </a:endParaRPr>
          </a:p>
        </p:txBody>
      </p:sp>
      <p:pic>
        <p:nvPicPr>
          <p:cNvPr id="436" name="Google Shape;436;p64"/>
          <p:cNvPicPr preferRelativeResize="0"/>
          <p:nvPr/>
        </p:nvPicPr>
        <p:blipFill>
          <a:blip r:embed="rId3">
            <a:alphaModFix/>
          </a:blip>
          <a:stretch>
            <a:fillRect/>
          </a:stretch>
        </p:blipFill>
        <p:spPr>
          <a:xfrm>
            <a:off x="11009289" y="0"/>
            <a:ext cx="1182709" cy="1235501"/>
          </a:xfrm>
          <a:prstGeom prst="rect">
            <a:avLst/>
          </a:prstGeom>
          <a:noFill/>
          <a:ln>
            <a:noFill/>
          </a:ln>
        </p:spPr>
      </p:pic>
      <p:pic>
        <p:nvPicPr>
          <p:cNvPr id="437" name="Google Shape;437;p64"/>
          <p:cNvPicPr preferRelativeResize="0"/>
          <p:nvPr/>
        </p:nvPicPr>
        <p:blipFill>
          <a:blip r:embed="rId4">
            <a:alphaModFix/>
          </a:blip>
          <a:stretch>
            <a:fillRect/>
          </a:stretch>
        </p:blipFill>
        <p:spPr>
          <a:xfrm>
            <a:off x="923475" y="2172950"/>
            <a:ext cx="10085825" cy="4685100"/>
          </a:xfrm>
          <a:prstGeom prst="rect">
            <a:avLst/>
          </a:prstGeom>
          <a:noFill/>
          <a:ln>
            <a:noFill/>
          </a:ln>
        </p:spPr>
      </p:pic>
      <p:sp>
        <p:nvSpPr>
          <p:cNvPr id="438" name="Google Shape;438;p64"/>
          <p:cNvSpPr/>
          <p:nvPr/>
        </p:nvSpPr>
        <p:spPr>
          <a:xfrm>
            <a:off x="1877225" y="5669650"/>
            <a:ext cx="6358500" cy="1188300"/>
          </a:xfrm>
          <a:prstGeom prst="roundRect">
            <a:avLst>
              <a:gd fmla="val 16667" name="adj"/>
            </a:avLst>
          </a:prstGeom>
          <a:noFill/>
          <a:ln cap="flat" cmpd="sng" w="2857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sp>
        <p:nvSpPr>
          <p:cNvPr id="443" name="Google Shape;443;p65"/>
          <p:cNvSpPr txBox="1"/>
          <p:nvPr>
            <p:ph type="ctrTitle"/>
          </p:nvPr>
        </p:nvSpPr>
        <p:spPr>
          <a:xfrm>
            <a:off x="0" y="333050"/>
            <a:ext cx="11187900" cy="5754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None/>
            </a:pPr>
            <a:r>
              <a:rPr lang="en-US" sz="3000">
                <a:latin typeface="Nunito"/>
                <a:ea typeface="Nunito"/>
                <a:cs typeface="Nunito"/>
                <a:sym typeface="Nunito"/>
              </a:rPr>
              <a:t>CONTRACT STAGE- KYC DOCUMENTS</a:t>
            </a:r>
            <a:endParaRPr sz="3000">
              <a:latin typeface="Nunito"/>
              <a:ea typeface="Nunito"/>
              <a:cs typeface="Nunito"/>
              <a:sym typeface="Nunito"/>
            </a:endParaRPr>
          </a:p>
        </p:txBody>
      </p:sp>
      <p:sp>
        <p:nvSpPr>
          <p:cNvPr id="444" name="Google Shape;444;p65"/>
          <p:cNvSpPr txBox="1"/>
          <p:nvPr/>
        </p:nvSpPr>
        <p:spPr>
          <a:xfrm>
            <a:off x="0" y="908450"/>
            <a:ext cx="12192000" cy="5949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US" sz="1750">
                <a:solidFill>
                  <a:schemeClr val="dk1"/>
                </a:solidFill>
                <a:latin typeface="Nunito"/>
                <a:ea typeface="Nunito"/>
                <a:cs typeface="Nunito"/>
                <a:sym typeface="Nunito"/>
              </a:rPr>
              <a:t>All KYC documents received from the KOKO agent- KRA PIN, National ID and Business Permit should be</a:t>
            </a:r>
            <a:endParaRPr sz="1750">
              <a:solidFill>
                <a:schemeClr val="dk1"/>
              </a:solidFill>
              <a:latin typeface="Nunito"/>
              <a:ea typeface="Nunito"/>
              <a:cs typeface="Nunito"/>
              <a:sym typeface="Nunito"/>
            </a:endParaRPr>
          </a:p>
          <a:p>
            <a:pPr indent="0" lvl="0" marL="0" rtl="0" algn="l">
              <a:lnSpc>
                <a:spcPct val="115000"/>
              </a:lnSpc>
              <a:spcBef>
                <a:spcPts val="0"/>
              </a:spcBef>
              <a:spcAft>
                <a:spcPts val="0"/>
              </a:spcAft>
              <a:buNone/>
            </a:pPr>
            <a:r>
              <a:rPr lang="en-US" sz="1750">
                <a:solidFill>
                  <a:schemeClr val="dk1"/>
                </a:solidFill>
                <a:latin typeface="Nunito"/>
                <a:ea typeface="Nunito"/>
                <a:cs typeface="Nunito"/>
                <a:sym typeface="Nunito"/>
              </a:rPr>
              <a:t>populated and attached under “Contact Information” in the section “Agent Details” at the very bottom</a:t>
            </a:r>
            <a:endParaRPr sz="1750">
              <a:solidFill>
                <a:schemeClr val="dk1"/>
              </a:solidFill>
              <a:latin typeface="Nunito"/>
              <a:ea typeface="Nunito"/>
              <a:cs typeface="Nunito"/>
              <a:sym typeface="Nunito"/>
            </a:endParaRPr>
          </a:p>
        </p:txBody>
      </p:sp>
      <p:pic>
        <p:nvPicPr>
          <p:cNvPr id="445" name="Google Shape;445;p65"/>
          <p:cNvPicPr preferRelativeResize="0"/>
          <p:nvPr/>
        </p:nvPicPr>
        <p:blipFill>
          <a:blip r:embed="rId3">
            <a:alphaModFix/>
          </a:blip>
          <a:stretch>
            <a:fillRect/>
          </a:stretch>
        </p:blipFill>
        <p:spPr>
          <a:xfrm>
            <a:off x="11009289" y="0"/>
            <a:ext cx="1182709" cy="1235501"/>
          </a:xfrm>
          <a:prstGeom prst="rect">
            <a:avLst/>
          </a:prstGeom>
          <a:noFill/>
          <a:ln>
            <a:noFill/>
          </a:ln>
        </p:spPr>
      </p:pic>
      <p:pic>
        <p:nvPicPr>
          <p:cNvPr id="446" name="Google Shape;446;p65"/>
          <p:cNvPicPr preferRelativeResize="0"/>
          <p:nvPr/>
        </p:nvPicPr>
        <p:blipFill>
          <a:blip r:embed="rId4">
            <a:alphaModFix/>
          </a:blip>
          <a:stretch>
            <a:fillRect/>
          </a:stretch>
        </p:blipFill>
        <p:spPr>
          <a:xfrm>
            <a:off x="833425" y="1952150"/>
            <a:ext cx="10354476" cy="4739602"/>
          </a:xfrm>
          <a:prstGeom prst="rect">
            <a:avLst/>
          </a:prstGeom>
          <a:noFill/>
          <a:ln>
            <a:noFill/>
          </a:ln>
        </p:spPr>
      </p:pic>
      <p:sp>
        <p:nvSpPr>
          <p:cNvPr id="447" name="Google Shape;447;p65"/>
          <p:cNvSpPr/>
          <p:nvPr/>
        </p:nvSpPr>
        <p:spPr>
          <a:xfrm>
            <a:off x="1928150" y="4447425"/>
            <a:ext cx="6763200" cy="2105100"/>
          </a:xfrm>
          <a:prstGeom prst="roundRect">
            <a:avLst>
              <a:gd fmla="val 16667" name="adj"/>
            </a:avLst>
          </a:prstGeom>
          <a:noFill/>
          <a:ln cap="flat" cmpd="sng" w="2857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39"/>
          <p:cNvSpPr txBox="1"/>
          <p:nvPr>
            <p:ph type="ctrTitle"/>
          </p:nvPr>
        </p:nvSpPr>
        <p:spPr>
          <a:xfrm>
            <a:off x="0" y="443525"/>
            <a:ext cx="11445000" cy="7113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None/>
            </a:pPr>
            <a:r>
              <a:rPr lang="en-US" sz="3000">
                <a:latin typeface="Nunito"/>
                <a:ea typeface="Nunito"/>
                <a:cs typeface="Nunito"/>
                <a:sym typeface="Nunito"/>
              </a:rPr>
              <a:t>IMPORTANCE OF A CRM FOR AN ORGANIZATION</a:t>
            </a:r>
            <a:endParaRPr sz="3000">
              <a:latin typeface="Nunito"/>
              <a:ea typeface="Nunito"/>
              <a:cs typeface="Nunito"/>
              <a:sym typeface="Nunito"/>
            </a:endParaRPr>
          </a:p>
        </p:txBody>
      </p:sp>
      <p:sp>
        <p:nvSpPr>
          <p:cNvPr id="219" name="Google Shape;219;p39"/>
          <p:cNvSpPr txBox="1"/>
          <p:nvPr/>
        </p:nvSpPr>
        <p:spPr>
          <a:xfrm>
            <a:off x="0" y="1355900"/>
            <a:ext cx="12192000" cy="5502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US" sz="1800">
                <a:solidFill>
                  <a:srgbClr val="222222"/>
                </a:solidFill>
                <a:highlight>
                  <a:srgbClr val="FFFFFF"/>
                </a:highlight>
                <a:latin typeface="Nunito"/>
                <a:ea typeface="Nunito"/>
                <a:cs typeface="Nunito"/>
                <a:sym typeface="Nunito"/>
              </a:rPr>
              <a:t>CRM</a:t>
            </a:r>
            <a:r>
              <a:rPr lang="en-US" sz="1800">
                <a:solidFill>
                  <a:srgbClr val="222222"/>
                </a:solidFill>
                <a:highlight>
                  <a:srgbClr val="FFFFFF"/>
                </a:highlight>
                <a:latin typeface="Nunito"/>
                <a:ea typeface="Nunito"/>
                <a:cs typeface="Nunito"/>
                <a:sym typeface="Nunito"/>
              </a:rPr>
              <a:t> or </a:t>
            </a:r>
            <a:r>
              <a:rPr b="1" lang="en-US" sz="1800">
                <a:solidFill>
                  <a:srgbClr val="222222"/>
                </a:solidFill>
                <a:highlight>
                  <a:srgbClr val="FFFFFF"/>
                </a:highlight>
                <a:latin typeface="Nunito"/>
                <a:ea typeface="Nunito"/>
                <a:cs typeface="Nunito"/>
                <a:sym typeface="Nunito"/>
              </a:rPr>
              <a:t>Customer Relationship Management</a:t>
            </a:r>
            <a:r>
              <a:rPr lang="en-US" sz="1800">
                <a:solidFill>
                  <a:srgbClr val="222222"/>
                </a:solidFill>
                <a:highlight>
                  <a:srgbClr val="FFFFFF"/>
                </a:highlight>
                <a:latin typeface="Nunito"/>
                <a:ea typeface="Nunito"/>
                <a:cs typeface="Nunito"/>
                <a:sym typeface="Nunito"/>
              </a:rPr>
              <a:t> is a system that aims to improve the relationship </a:t>
            </a:r>
            <a:r>
              <a:rPr b="1" lang="en-US" sz="1800">
                <a:solidFill>
                  <a:srgbClr val="222222"/>
                </a:solidFill>
                <a:highlight>
                  <a:srgbClr val="FFFFFF"/>
                </a:highlight>
                <a:latin typeface="Nunito"/>
                <a:ea typeface="Nunito"/>
                <a:cs typeface="Nunito"/>
                <a:sym typeface="Nunito"/>
              </a:rPr>
              <a:t>with</a:t>
            </a:r>
            <a:r>
              <a:rPr lang="en-US" sz="1800">
                <a:solidFill>
                  <a:srgbClr val="222222"/>
                </a:solidFill>
                <a:highlight>
                  <a:srgbClr val="FFFFFF"/>
                </a:highlight>
                <a:latin typeface="Nunito"/>
                <a:ea typeface="Nunito"/>
                <a:cs typeface="Nunito"/>
                <a:sym typeface="Nunito"/>
              </a:rPr>
              <a:t> existing customers, find new prospective customers, and win back former customers. </a:t>
            </a:r>
            <a:endParaRPr sz="1800">
              <a:solidFill>
                <a:srgbClr val="222222"/>
              </a:solidFill>
              <a:highlight>
                <a:srgbClr val="FFFFFF"/>
              </a:highlight>
              <a:latin typeface="Nunito"/>
              <a:ea typeface="Nunito"/>
              <a:cs typeface="Nunito"/>
              <a:sym typeface="Nunito"/>
            </a:endParaRPr>
          </a:p>
          <a:p>
            <a:pPr indent="-342900" lvl="0" marL="457200" rtl="0" algn="l">
              <a:lnSpc>
                <a:spcPct val="115000"/>
              </a:lnSpc>
              <a:spcBef>
                <a:spcPts val="0"/>
              </a:spcBef>
              <a:spcAft>
                <a:spcPts val="0"/>
              </a:spcAft>
              <a:buClr>
                <a:srgbClr val="222222"/>
              </a:buClr>
              <a:buSzPts val="1800"/>
              <a:buAutoNum type="arabicPeriod"/>
            </a:pPr>
            <a:r>
              <a:rPr b="1" lang="en-US" sz="1800">
                <a:solidFill>
                  <a:srgbClr val="222222"/>
                </a:solidFill>
                <a:highlight>
                  <a:srgbClr val="FFFFFF"/>
                </a:highlight>
                <a:latin typeface="Nunito"/>
                <a:ea typeface="Nunito"/>
                <a:cs typeface="Nunito"/>
                <a:sym typeface="Nunito"/>
              </a:rPr>
              <a:t>Acquisition</a:t>
            </a:r>
            <a:r>
              <a:rPr lang="en-US" sz="1800">
                <a:solidFill>
                  <a:srgbClr val="222222"/>
                </a:solidFill>
                <a:highlight>
                  <a:srgbClr val="FFFFFF"/>
                </a:highlight>
                <a:latin typeface="Nunito"/>
                <a:ea typeface="Nunito"/>
                <a:cs typeface="Nunito"/>
                <a:sym typeface="Nunito"/>
              </a:rPr>
              <a:t>. </a:t>
            </a:r>
            <a:r>
              <a:rPr lang="en-US" sz="1800">
                <a:solidFill>
                  <a:schemeClr val="dk1"/>
                </a:solidFill>
                <a:highlight>
                  <a:srgbClr val="FFFFFF"/>
                </a:highlight>
                <a:latin typeface="Nunito"/>
                <a:ea typeface="Nunito"/>
                <a:cs typeface="Nunito"/>
                <a:sym typeface="Nunito"/>
              </a:rPr>
              <a:t>A CRM system is useful in acquiring new customers, as well as maintaining existing customer relationships. The process first starts with identifying a customer and maintaining all the corresponding details into the CRM system which is also called an ‘Opportunity of Business’. The Sales and Field representatives then try getting business out of these opportunities by sophistically following up with them and converting them into a winning deal. All this is very easily and efficiently done by an integrated CRM system.</a:t>
            </a:r>
            <a:endParaRPr sz="1800">
              <a:solidFill>
                <a:srgbClr val="222222"/>
              </a:solidFill>
              <a:highlight>
                <a:srgbClr val="FFFFFF"/>
              </a:highlight>
              <a:latin typeface="Nunito"/>
              <a:ea typeface="Nunito"/>
              <a:cs typeface="Nunito"/>
              <a:sym typeface="Nunito"/>
            </a:endParaRPr>
          </a:p>
          <a:p>
            <a:pPr indent="-342900" lvl="0" marL="457200" rtl="0" algn="l">
              <a:lnSpc>
                <a:spcPct val="115000"/>
              </a:lnSpc>
              <a:spcBef>
                <a:spcPts val="0"/>
              </a:spcBef>
              <a:spcAft>
                <a:spcPts val="0"/>
              </a:spcAft>
              <a:buClr>
                <a:srgbClr val="222222"/>
              </a:buClr>
              <a:buSzPts val="1800"/>
              <a:buAutoNum type="arabicPeriod"/>
            </a:pPr>
            <a:r>
              <a:rPr b="1" lang="en-US" sz="1800">
                <a:solidFill>
                  <a:srgbClr val="222222"/>
                </a:solidFill>
                <a:highlight>
                  <a:srgbClr val="FFFFFF"/>
                </a:highlight>
                <a:latin typeface="Nunito"/>
                <a:ea typeface="Nunito"/>
                <a:cs typeface="Nunito"/>
                <a:sym typeface="Nunito"/>
              </a:rPr>
              <a:t>Learning</a:t>
            </a:r>
            <a:r>
              <a:rPr lang="en-US" sz="1800">
                <a:solidFill>
                  <a:srgbClr val="222222"/>
                </a:solidFill>
                <a:highlight>
                  <a:srgbClr val="FFFFFF"/>
                </a:highlight>
                <a:latin typeface="Nunito"/>
                <a:ea typeface="Nunito"/>
                <a:cs typeface="Nunito"/>
                <a:sym typeface="Nunito"/>
              </a:rPr>
              <a:t>. CRM helps businesses learn about their customers, including who they are and why and when they purchase your products. This allows businesses to better anticipate their customers' needs and, as a result, fulfill them. Effectively using customer relationship management can also provide a strategic advantage. Well organized customer data helps companies select the correct recipients for promotions and new products.</a:t>
            </a:r>
            <a:endParaRPr sz="1800">
              <a:solidFill>
                <a:srgbClr val="222222"/>
              </a:solidFill>
              <a:highlight>
                <a:srgbClr val="FFFFFF"/>
              </a:highlight>
              <a:latin typeface="Nunito"/>
              <a:ea typeface="Nunito"/>
              <a:cs typeface="Nunito"/>
              <a:sym typeface="Nunito"/>
            </a:endParaRPr>
          </a:p>
          <a:p>
            <a:pPr indent="-342900" lvl="0" marL="457200" rtl="0" algn="l">
              <a:lnSpc>
                <a:spcPct val="115000"/>
              </a:lnSpc>
              <a:spcBef>
                <a:spcPts val="0"/>
              </a:spcBef>
              <a:spcAft>
                <a:spcPts val="0"/>
              </a:spcAft>
              <a:buClr>
                <a:srgbClr val="222222"/>
              </a:buClr>
              <a:buSzPts val="1800"/>
              <a:buAutoNum type="arabicPeriod"/>
            </a:pPr>
            <a:r>
              <a:rPr b="1" lang="en-US" sz="1800">
                <a:solidFill>
                  <a:srgbClr val="222222"/>
                </a:solidFill>
                <a:highlight>
                  <a:srgbClr val="FFFFFF"/>
                </a:highlight>
                <a:latin typeface="Nunito"/>
                <a:ea typeface="Nunito"/>
                <a:cs typeface="Nunito"/>
                <a:sym typeface="Nunito"/>
              </a:rPr>
              <a:t>Organization</a:t>
            </a:r>
            <a:r>
              <a:rPr lang="en-US" sz="1800">
                <a:solidFill>
                  <a:srgbClr val="222222"/>
                </a:solidFill>
                <a:highlight>
                  <a:srgbClr val="FFFFFF"/>
                </a:highlight>
                <a:latin typeface="Nunito"/>
                <a:ea typeface="Nunito"/>
                <a:cs typeface="Nunito"/>
                <a:sym typeface="Nunito"/>
              </a:rPr>
              <a:t>. In a CRM. opportunities details are captured (name, contact person, contact number, address etc). Opportunities are organized into different stages of a pipeline flow, with activities and interactions that have happened or are planned for each stage (pitching, demo, installation, inspection). </a:t>
            </a:r>
            <a:r>
              <a:rPr lang="en-US" sz="1800">
                <a:solidFill>
                  <a:schemeClr val="dk1"/>
                </a:solidFill>
                <a:highlight>
                  <a:srgbClr val="FFFFFF"/>
                </a:highlight>
                <a:latin typeface="Nunito"/>
                <a:ea typeface="Nunito"/>
                <a:cs typeface="Nunito"/>
                <a:sym typeface="Nunito"/>
              </a:rPr>
              <a:t>Hence it is very easy for track an opportunity accordingly, </a:t>
            </a:r>
            <a:r>
              <a:rPr lang="en-US" sz="1800">
                <a:solidFill>
                  <a:srgbClr val="222222"/>
                </a:solidFill>
                <a:highlight>
                  <a:srgbClr val="FFFFFF"/>
                </a:highlight>
                <a:latin typeface="Nunito"/>
                <a:ea typeface="Nunito"/>
                <a:cs typeface="Nunito"/>
                <a:sym typeface="Nunito"/>
              </a:rPr>
              <a:t>allowing businesses to become more efficient</a:t>
            </a:r>
            <a:r>
              <a:rPr lang="en-US" sz="1800">
                <a:solidFill>
                  <a:schemeClr val="dk1"/>
                </a:solidFill>
                <a:highlight>
                  <a:srgbClr val="FFFFFF"/>
                </a:highlight>
                <a:latin typeface="Nunito"/>
                <a:ea typeface="Nunito"/>
                <a:cs typeface="Nunito"/>
                <a:sym typeface="Nunito"/>
              </a:rPr>
              <a:t>. </a:t>
            </a:r>
            <a:r>
              <a:rPr b="1" lang="en-US" sz="1800">
                <a:solidFill>
                  <a:schemeClr val="dk1"/>
                </a:solidFill>
                <a:highlight>
                  <a:srgbClr val="FFFFFF"/>
                </a:highlight>
                <a:latin typeface="Nunito"/>
                <a:ea typeface="Nunito"/>
                <a:cs typeface="Nunito"/>
                <a:sym typeface="Nunito"/>
              </a:rPr>
              <a:t>NB: GARBAGE IN, GARBAGE OUT.</a:t>
            </a:r>
            <a:endParaRPr sz="1800">
              <a:solidFill>
                <a:srgbClr val="222222"/>
              </a:solidFill>
              <a:highlight>
                <a:srgbClr val="FFFFFF"/>
              </a:highlight>
              <a:latin typeface="Nunito"/>
              <a:ea typeface="Nunito"/>
              <a:cs typeface="Nunito"/>
              <a:sym typeface="Nunito"/>
            </a:endParaRPr>
          </a:p>
          <a:p>
            <a:pPr indent="-342900" lvl="0" marL="457200" rtl="0" algn="l">
              <a:lnSpc>
                <a:spcPct val="115000"/>
              </a:lnSpc>
              <a:spcBef>
                <a:spcPts val="0"/>
              </a:spcBef>
              <a:spcAft>
                <a:spcPts val="0"/>
              </a:spcAft>
              <a:buClr>
                <a:srgbClr val="222222"/>
              </a:buClr>
              <a:buSzPts val="1800"/>
              <a:buAutoNum type="arabicPeriod"/>
            </a:pPr>
            <a:r>
              <a:rPr b="1" lang="en-US" sz="1800">
                <a:solidFill>
                  <a:srgbClr val="222222"/>
                </a:solidFill>
                <a:highlight>
                  <a:srgbClr val="FFFFFF"/>
                </a:highlight>
                <a:latin typeface="Nunito"/>
                <a:ea typeface="Nunito"/>
                <a:cs typeface="Nunito"/>
                <a:sym typeface="Nunito"/>
              </a:rPr>
              <a:t>Optimization</a:t>
            </a:r>
            <a:r>
              <a:rPr lang="en-US" sz="1800">
                <a:solidFill>
                  <a:srgbClr val="222222"/>
                </a:solidFill>
                <a:highlight>
                  <a:srgbClr val="FFFFFF"/>
                </a:highlight>
                <a:latin typeface="Nunito"/>
                <a:ea typeface="Nunito"/>
                <a:cs typeface="Nunito"/>
                <a:sym typeface="Nunito"/>
              </a:rPr>
              <a:t>. Finally, CRM software allows businesses to optimize their customer interactions. By simplifying and streamlining many of the more complex customer interaction processes, CRM increases customer satisfaction.</a:t>
            </a:r>
            <a:endParaRPr sz="1800">
              <a:solidFill>
                <a:schemeClr val="dk1"/>
              </a:solidFill>
              <a:highlight>
                <a:srgbClr val="FFFFFF"/>
              </a:highlight>
              <a:latin typeface="Nunito"/>
              <a:ea typeface="Nunito"/>
              <a:cs typeface="Nunito"/>
              <a:sym typeface="Nunito"/>
            </a:endParaRPr>
          </a:p>
        </p:txBody>
      </p:sp>
      <p:pic>
        <p:nvPicPr>
          <p:cNvPr id="220" name="Google Shape;220;p39"/>
          <p:cNvPicPr preferRelativeResize="0"/>
          <p:nvPr/>
        </p:nvPicPr>
        <p:blipFill>
          <a:blip r:embed="rId3">
            <a:alphaModFix/>
          </a:blip>
          <a:stretch>
            <a:fillRect/>
          </a:stretch>
        </p:blipFill>
        <p:spPr>
          <a:xfrm>
            <a:off x="11331922" y="0"/>
            <a:ext cx="860079" cy="898474"/>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 name="Shape 451"/>
        <p:cNvGrpSpPr/>
        <p:nvPr/>
      </p:nvGrpSpPr>
      <p:grpSpPr>
        <a:xfrm>
          <a:off x="0" y="0"/>
          <a:ext cx="0" cy="0"/>
          <a:chOff x="0" y="0"/>
          <a:chExt cx="0" cy="0"/>
        </a:xfrm>
      </p:grpSpPr>
      <p:sp>
        <p:nvSpPr>
          <p:cNvPr id="452" name="Google Shape;452;p66"/>
          <p:cNvSpPr txBox="1"/>
          <p:nvPr>
            <p:ph type="ctrTitle"/>
          </p:nvPr>
        </p:nvSpPr>
        <p:spPr>
          <a:xfrm>
            <a:off x="0" y="333050"/>
            <a:ext cx="11187900" cy="5754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None/>
            </a:pPr>
            <a:r>
              <a:rPr lang="en-US" sz="3000">
                <a:latin typeface="Nunito"/>
                <a:ea typeface="Nunito"/>
                <a:cs typeface="Nunito"/>
                <a:sym typeface="Nunito"/>
              </a:rPr>
              <a:t>MODIFICATION STAGE</a:t>
            </a:r>
            <a:endParaRPr sz="3000">
              <a:latin typeface="Nunito"/>
              <a:ea typeface="Nunito"/>
              <a:cs typeface="Nunito"/>
              <a:sym typeface="Nunito"/>
            </a:endParaRPr>
          </a:p>
        </p:txBody>
      </p:sp>
      <p:sp>
        <p:nvSpPr>
          <p:cNvPr id="453" name="Google Shape;453;p66"/>
          <p:cNvSpPr txBox="1"/>
          <p:nvPr/>
        </p:nvSpPr>
        <p:spPr>
          <a:xfrm>
            <a:off x="0" y="908450"/>
            <a:ext cx="12192000" cy="5949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US" sz="1800">
                <a:solidFill>
                  <a:schemeClr val="dk1"/>
                </a:solidFill>
                <a:latin typeface="Nunito"/>
                <a:ea typeface="Nunito"/>
                <a:cs typeface="Nunito"/>
                <a:sym typeface="Nunito"/>
              </a:rPr>
              <a:t>The RM captures modification activities that have been done accordingly. Mandatory boxes are</a:t>
            </a:r>
            <a:endParaRPr sz="1800">
              <a:solidFill>
                <a:schemeClr val="dk1"/>
              </a:solidFill>
              <a:latin typeface="Nunito"/>
              <a:ea typeface="Nunito"/>
              <a:cs typeface="Nunito"/>
              <a:sym typeface="Nunito"/>
            </a:endParaRPr>
          </a:p>
          <a:p>
            <a:pPr indent="0" lvl="0" marL="0" rtl="0" algn="l">
              <a:lnSpc>
                <a:spcPct val="115000"/>
              </a:lnSpc>
              <a:spcBef>
                <a:spcPts val="0"/>
              </a:spcBef>
              <a:spcAft>
                <a:spcPts val="0"/>
              </a:spcAft>
              <a:buNone/>
            </a:pPr>
            <a:r>
              <a:rPr lang="en-US" sz="1800">
                <a:solidFill>
                  <a:schemeClr val="dk1"/>
                </a:solidFill>
                <a:latin typeface="Nunito"/>
                <a:ea typeface="Nunito"/>
                <a:cs typeface="Nunito"/>
                <a:sym typeface="Nunito"/>
              </a:rPr>
              <a:t>Modification scheduled and modification completed</a:t>
            </a:r>
            <a:endParaRPr sz="1800">
              <a:solidFill>
                <a:schemeClr val="dk1"/>
              </a:solidFill>
              <a:latin typeface="Nunito"/>
              <a:ea typeface="Nunito"/>
              <a:cs typeface="Nunito"/>
              <a:sym typeface="Nunito"/>
            </a:endParaRPr>
          </a:p>
        </p:txBody>
      </p:sp>
      <p:pic>
        <p:nvPicPr>
          <p:cNvPr id="454" name="Google Shape;454;p66"/>
          <p:cNvPicPr preferRelativeResize="0"/>
          <p:nvPr/>
        </p:nvPicPr>
        <p:blipFill>
          <a:blip r:embed="rId3">
            <a:alphaModFix/>
          </a:blip>
          <a:stretch>
            <a:fillRect/>
          </a:stretch>
        </p:blipFill>
        <p:spPr>
          <a:xfrm>
            <a:off x="11009289" y="0"/>
            <a:ext cx="1182709" cy="1235501"/>
          </a:xfrm>
          <a:prstGeom prst="rect">
            <a:avLst/>
          </a:prstGeom>
          <a:noFill/>
          <a:ln>
            <a:noFill/>
          </a:ln>
        </p:spPr>
      </p:pic>
      <p:pic>
        <p:nvPicPr>
          <p:cNvPr id="455" name="Google Shape;455;p66"/>
          <p:cNvPicPr preferRelativeResize="0"/>
          <p:nvPr/>
        </p:nvPicPr>
        <p:blipFill>
          <a:blip r:embed="rId4">
            <a:alphaModFix/>
          </a:blip>
          <a:stretch>
            <a:fillRect/>
          </a:stretch>
        </p:blipFill>
        <p:spPr>
          <a:xfrm>
            <a:off x="965925" y="1838250"/>
            <a:ext cx="10221972" cy="4944050"/>
          </a:xfrm>
          <a:prstGeom prst="rect">
            <a:avLst/>
          </a:prstGeom>
          <a:noFill/>
          <a:ln>
            <a:noFill/>
          </a:ln>
        </p:spPr>
      </p:pic>
      <p:sp>
        <p:nvSpPr>
          <p:cNvPr id="456" name="Google Shape;456;p66"/>
          <p:cNvSpPr/>
          <p:nvPr/>
        </p:nvSpPr>
        <p:spPr>
          <a:xfrm>
            <a:off x="1937775" y="5730175"/>
            <a:ext cx="7039800" cy="1052100"/>
          </a:xfrm>
          <a:prstGeom prst="roundRect">
            <a:avLst>
              <a:gd fmla="val 16667" name="adj"/>
            </a:avLst>
          </a:prstGeom>
          <a:noFill/>
          <a:ln cap="flat" cmpd="sng" w="2857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sp>
        <p:nvSpPr>
          <p:cNvPr id="461" name="Google Shape;461;p67"/>
          <p:cNvSpPr txBox="1"/>
          <p:nvPr>
            <p:ph type="ctrTitle"/>
          </p:nvPr>
        </p:nvSpPr>
        <p:spPr>
          <a:xfrm>
            <a:off x="0" y="333050"/>
            <a:ext cx="11187900" cy="5754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None/>
            </a:pPr>
            <a:r>
              <a:rPr lang="en-US" sz="3000">
                <a:latin typeface="Nunito"/>
                <a:ea typeface="Nunito"/>
                <a:cs typeface="Nunito"/>
                <a:sym typeface="Nunito"/>
              </a:rPr>
              <a:t>INSTALLATION STAGE</a:t>
            </a:r>
            <a:endParaRPr sz="3000">
              <a:latin typeface="Nunito"/>
              <a:ea typeface="Nunito"/>
              <a:cs typeface="Nunito"/>
              <a:sym typeface="Nunito"/>
            </a:endParaRPr>
          </a:p>
        </p:txBody>
      </p:sp>
      <p:sp>
        <p:nvSpPr>
          <p:cNvPr id="462" name="Google Shape;462;p67"/>
          <p:cNvSpPr txBox="1"/>
          <p:nvPr/>
        </p:nvSpPr>
        <p:spPr>
          <a:xfrm>
            <a:off x="0" y="908450"/>
            <a:ext cx="12192000" cy="5949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US" sz="1800">
                <a:solidFill>
                  <a:schemeClr val="dk1"/>
                </a:solidFill>
                <a:latin typeface="Nunito"/>
                <a:ea typeface="Nunito"/>
                <a:cs typeface="Nunito"/>
                <a:sym typeface="Nunito"/>
              </a:rPr>
              <a:t>RM captures Installation activities- Installation scheduled, Branding, Installation complete, First Refill,</a:t>
            </a:r>
            <a:endParaRPr sz="1800">
              <a:solidFill>
                <a:schemeClr val="dk1"/>
              </a:solidFill>
              <a:latin typeface="Nunito"/>
              <a:ea typeface="Nunito"/>
              <a:cs typeface="Nunito"/>
              <a:sym typeface="Nunito"/>
            </a:endParaRPr>
          </a:p>
          <a:p>
            <a:pPr indent="0" lvl="0" marL="0" rtl="0" algn="l">
              <a:lnSpc>
                <a:spcPct val="115000"/>
              </a:lnSpc>
              <a:spcBef>
                <a:spcPts val="0"/>
              </a:spcBef>
              <a:spcAft>
                <a:spcPts val="0"/>
              </a:spcAft>
              <a:buNone/>
            </a:pPr>
            <a:r>
              <a:rPr lang="en-US" sz="1800">
                <a:solidFill>
                  <a:schemeClr val="dk1"/>
                </a:solidFill>
                <a:latin typeface="Nunito"/>
                <a:ea typeface="Nunito"/>
                <a:cs typeface="Nunito"/>
                <a:sym typeface="Nunito"/>
              </a:rPr>
              <a:t>KP Live and Agent Security deposit balance paid.</a:t>
            </a:r>
            <a:endParaRPr sz="1800">
              <a:solidFill>
                <a:schemeClr val="dk1"/>
              </a:solidFill>
              <a:latin typeface="Nunito"/>
              <a:ea typeface="Nunito"/>
              <a:cs typeface="Nunito"/>
              <a:sym typeface="Nunito"/>
            </a:endParaRPr>
          </a:p>
          <a:p>
            <a:pPr indent="0" lvl="0" marL="0" rtl="0" algn="l">
              <a:lnSpc>
                <a:spcPct val="115000"/>
              </a:lnSpc>
              <a:spcBef>
                <a:spcPts val="0"/>
              </a:spcBef>
              <a:spcAft>
                <a:spcPts val="0"/>
              </a:spcAft>
              <a:buNone/>
            </a:pPr>
            <a:r>
              <a:rPr lang="en-US" sz="1800">
                <a:solidFill>
                  <a:schemeClr val="dk1"/>
                </a:solidFill>
                <a:latin typeface="Nunito"/>
                <a:ea typeface="Nunito"/>
                <a:cs typeface="Nunito"/>
                <a:sym typeface="Nunito"/>
              </a:rPr>
              <a:t>The Security deposit balance must be fully paid for an opportunity to be marked as won.</a:t>
            </a:r>
            <a:endParaRPr sz="1800">
              <a:solidFill>
                <a:schemeClr val="dk1"/>
              </a:solidFill>
              <a:latin typeface="Nunito"/>
              <a:ea typeface="Nunito"/>
              <a:cs typeface="Nunito"/>
              <a:sym typeface="Nunito"/>
            </a:endParaRPr>
          </a:p>
        </p:txBody>
      </p:sp>
      <p:pic>
        <p:nvPicPr>
          <p:cNvPr id="463" name="Google Shape;463;p67"/>
          <p:cNvPicPr preferRelativeResize="0"/>
          <p:nvPr/>
        </p:nvPicPr>
        <p:blipFill>
          <a:blip r:embed="rId3">
            <a:alphaModFix/>
          </a:blip>
          <a:stretch>
            <a:fillRect/>
          </a:stretch>
        </p:blipFill>
        <p:spPr>
          <a:xfrm>
            <a:off x="11009289" y="0"/>
            <a:ext cx="1182709" cy="1235501"/>
          </a:xfrm>
          <a:prstGeom prst="rect">
            <a:avLst/>
          </a:prstGeom>
          <a:noFill/>
          <a:ln>
            <a:noFill/>
          </a:ln>
        </p:spPr>
      </p:pic>
      <p:pic>
        <p:nvPicPr>
          <p:cNvPr id="464" name="Google Shape;464;p67"/>
          <p:cNvPicPr preferRelativeResize="0"/>
          <p:nvPr/>
        </p:nvPicPr>
        <p:blipFill>
          <a:blip r:embed="rId4">
            <a:alphaModFix/>
          </a:blip>
          <a:stretch>
            <a:fillRect/>
          </a:stretch>
        </p:blipFill>
        <p:spPr>
          <a:xfrm>
            <a:off x="908337" y="2007425"/>
            <a:ext cx="9951426" cy="4850625"/>
          </a:xfrm>
          <a:prstGeom prst="rect">
            <a:avLst/>
          </a:prstGeom>
          <a:noFill/>
          <a:ln>
            <a:noFill/>
          </a:ln>
        </p:spPr>
      </p:pic>
      <p:sp>
        <p:nvSpPr>
          <p:cNvPr id="465" name="Google Shape;465;p67"/>
          <p:cNvSpPr/>
          <p:nvPr/>
        </p:nvSpPr>
        <p:spPr>
          <a:xfrm>
            <a:off x="1877225" y="5609075"/>
            <a:ext cx="7872300" cy="1235400"/>
          </a:xfrm>
          <a:prstGeom prst="roundRect">
            <a:avLst>
              <a:gd fmla="val 16667" name="adj"/>
            </a:avLst>
          </a:prstGeom>
          <a:noFill/>
          <a:ln cap="flat" cmpd="sng" w="2857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 name="Shape 469"/>
        <p:cNvGrpSpPr/>
        <p:nvPr/>
      </p:nvGrpSpPr>
      <p:grpSpPr>
        <a:xfrm>
          <a:off x="0" y="0"/>
          <a:ext cx="0" cy="0"/>
          <a:chOff x="0" y="0"/>
          <a:chExt cx="0" cy="0"/>
        </a:xfrm>
      </p:grpSpPr>
      <p:sp>
        <p:nvSpPr>
          <p:cNvPr id="470" name="Google Shape;470;p68"/>
          <p:cNvSpPr txBox="1"/>
          <p:nvPr>
            <p:ph type="ctrTitle"/>
          </p:nvPr>
        </p:nvSpPr>
        <p:spPr>
          <a:xfrm>
            <a:off x="0" y="333050"/>
            <a:ext cx="11187900" cy="5754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None/>
            </a:pPr>
            <a:r>
              <a:rPr lang="en-US" sz="3000">
                <a:latin typeface="Nunito"/>
                <a:ea typeface="Nunito"/>
                <a:cs typeface="Nunito"/>
                <a:sym typeface="Nunito"/>
              </a:rPr>
              <a:t>SUB MENU VIEW</a:t>
            </a:r>
            <a:endParaRPr sz="3000">
              <a:latin typeface="Nunito"/>
              <a:ea typeface="Nunito"/>
              <a:cs typeface="Nunito"/>
              <a:sym typeface="Nunito"/>
            </a:endParaRPr>
          </a:p>
        </p:txBody>
      </p:sp>
      <p:sp>
        <p:nvSpPr>
          <p:cNvPr id="471" name="Google Shape;471;p68"/>
          <p:cNvSpPr txBox="1"/>
          <p:nvPr/>
        </p:nvSpPr>
        <p:spPr>
          <a:xfrm>
            <a:off x="0" y="908450"/>
            <a:ext cx="12192000" cy="5949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US" sz="1800">
                <a:solidFill>
                  <a:schemeClr val="dk1"/>
                </a:solidFill>
                <a:latin typeface="Nunito"/>
                <a:ea typeface="Nunito"/>
                <a:cs typeface="Nunito"/>
                <a:sym typeface="Nunito"/>
              </a:rPr>
              <a:t>The sub menu shows different activities and documentation that is related to the opportunity: TDR task,</a:t>
            </a:r>
            <a:endParaRPr sz="1800">
              <a:solidFill>
                <a:schemeClr val="dk1"/>
              </a:solidFill>
              <a:latin typeface="Nunito"/>
              <a:ea typeface="Nunito"/>
              <a:cs typeface="Nunito"/>
              <a:sym typeface="Nunito"/>
            </a:endParaRPr>
          </a:p>
          <a:p>
            <a:pPr indent="0" lvl="0" marL="0" rtl="0" algn="l">
              <a:lnSpc>
                <a:spcPct val="115000"/>
              </a:lnSpc>
              <a:spcBef>
                <a:spcPts val="0"/>
              </a:spcBef>
              <a:spcAft>
                <a:spcPts val="0"/>
              </a:spcAft>
              <a:buNone/>
            </a:pPr>
            <a:r>
              <a:rPr lang="en-US" sz="1800">
                <a:solidFill>
                  <a:schemeClr val="dk1"/>
                </a:solidFill>
                <a:latin typeface="Nunito"/>
                <a:ea typeface="Nunito"/>
                <a:cs typeface="Nunito"/>
                <a:sym typeface="Nunito"/>
              </a:rPr>
              <a:t>Inspection tasks, Invoices (for agent security deposit)</a:t>
            </a:r>
            <a:endParaRPr sz="1800">
              <a:solidFill>
                <a:schemeClr val="dk1"/>
              </a:solidFill>
              <a:latin typeface="Nunito"/>
              <a:ea typeface="Nunito"/>
              <a:cs typeface="Nunito"/>
              <a:sym typeface="Nunito"/>
            </a:endParaRPr>
          </a:p>
        </p:txBody>
      </p:sp>
      <p:pic>
        <p:nvPicPr>
          <p:cNvPr id="472" name="Google Shape;472;p68"/>
          <p:cNvPicPr preferRelativeResize="0"/>
          <p:nvPr/>
        </p:nvPicPr>
        <p:blipFill>
          <a:blip r:embed="rId3">
            <a:alphaModFix/>
          </a:blip>
          <a:stretch>
            <a:fillRect/>
          </a:stretch>
        </p:blipFill>
        <p:spPr>
          <a:xfrm>
            <a:off x="11009289" y="0"/>
            <a:ext cx="1182709" cy="1235501"/>
          </a:xfrm>
          <a:prstGeom prst="rect">
            <a:avLst/>
          </a:prstGeom>
          <a:noFill/>
          <a:ln>
            <a:noFill/>
          </a:ln>
        </p:spPr>
      </p:pic>
      <p:pic>
        <p:nvPicPr>
          <p:cNvPr id="473" name="Google Shape;473;p68"/>
          <p:cNvPicPr preferRelativeResize="0"/>
          <p:nvPr/>
        </p:nvPicPr>
        <p:blipFill>
          <a:blip r:embed="rId4">
            <a:alphaModFix/>
          </a:blip>
          <a:stretch>
            <a:fillRect/>
          </a:stretch>
        </p:blipFill>
        <p:spPr>
          <a:xfrm>
            <a:off x="893225" y="1860800"/>
            <a:ext cx="10116077" cy="4997191"/>
          </a:xfrm>
          <a:prstGeom prst="rect">
            <a:avLst/>
          </a:prstGeom>
          <a:noFill/>
          <a:ln>
            <a:noFill/>
          </a:ln>
        </p:spPr>
      </p:pic>
      <p:sp>
        <p:nvSpPr>
          <p:cNvPr id="474" name="Google Shape;474;p68"/>
          <p:cNvSpPr/>
          <p:nvPr/>
        </p:nvSpPr>
        <p:spPr>
          <a:xfrm>
            <a:off x="3921000" y="3020300"/>
            <a:ext cx="6282600" cy="575400"/>
          </a:xfrm>
          <a:prstGeom prst="roundRect">
            <a:avLst>
              <a:gd fmla="val 16667" name="adj"/>
            </a:avLst>
          </a:prstGeom>
          <a:noFill/>
          <a:ln cap="flat" cmpd="sng" w="2857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 name="Shape 478"/>
        <p:cNvGrpSpPr/>
        <p:nvPr/>
      </p:nvGrpSpPr>
      <p:grpSpPr>
        <a:xfrm>
          <a:off x="0" y="0"/>
          <a:ext cx="0" cy="0"/>
          <a:chOff x="0" y="0"/>
          <a:chExt cx="0" cy="0"/>
        </a:xfrm>
      </p:grpSpPr>
      <p:sp>
        <p:nvSpPr>
          <p:cNvPr id="479" name="Google Shape;479;p69"/>
          <p:cNvSpPr txBox="1"/>
          <p:nvPr>
            <p:ph type="ctrTitle"/>
          </p:nvPr>
        </p:nvSpPr>
        <p:spPr>
          <a:xfrm>
            <a:off x="0" y="333050"/>
            <a:ext cx="11187900" cy="5754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None/>
            </a:pPr>
            <a:r>
              <a:rPr lang="en-US" sz="3000">
                <a:latin typeface="Nunito"/>
                <a:ea typeface="Nunito"/>
                <a:cs typeface="Nunito"/>
                <a:sym typeface="Nunito"/>
              </a:rPr>
              <a:t>MARK AS WON</a:t>
            </a:r>
            <a:endParaRPr sz="3000">
              <a:latin typeface="Nunito"/>
              <a:ea typeface="Nunito"/>
              <a:cs typeface="Nunito"/>
              <a:sym typeface="Nunito"/>
            </a:endParaRPr>
          </a:p>
        </p:txBody>
      </p:sp>
      <p:sp>
        <p:nvSpPr>
          <p:cNvPr id="480" name="Google Shape;480;p69"/>
          <p:cNvSpPr txBox="1"/>
          <p:nvPr/>
        </p:nvSpPr>
        <p:spPr>
          <a:xfrm>
            <a:off x="0" y="908450"/>
            <a:ext cx="12192000" cy="5949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US" sz="1800">
                <a:solidFill>
                  <a:schemeClr val="dk1"/>
                </a:solidFill>
                <a:latin typeface="Nunito"/>
                <a:ea typeface="Nunito"/>
                <a:cs typeface="Nunito"/>
                <a:sym typeface="Nunito"/>
              </a:rPr>
              <a:t>Marking an opportunity as won activates the global contract which manages the agent commissions and</a:t>
            </a:r>
            <a:endParaRPr sz="1800">
              <a:solidFill>
                <a:schemeClr val="dk1"/>
              </a:solidFill>
              <a:latin typeface="Nunito"/>
              <a:ea typeface="Nunito"/>
              <a:cs typeface="Nunito"/>
              <a:sym typeface="Nunito"/>
            </a:endParaRPr>
          </a:p>
          <a:p>
            <a:pPr indent="0" lvl="0" marL="0" rtl="0" algn="l">
              <a:lnSpc>
                <a:spcPct val="115000"/>
              </a:lnSpc>
              <a:spcBef>
                <a:spcPts val="0"/>
              </a:spcBef>
              <a:spcAft>
                <a:spcPts val="0"/>
              </a:spcAft>
              <a:buNone/>
            </a:pPr>
            <a:r>
              <a:rPr lang="en-US" sz="1800">
                <a:solidFill>
                  <a:schemeClr val="dk1"/>
                </a:solidFill>
                <a:latin typeface="Nunito"/>
                <a:ea typeface="Nunito"/>
                <a:cs typeface="Nunito"/>
                <a:sym typeface="Nunito"/>
              </a:rPr>
              <a:t>rent calculations. Only authorised individuals can do this</a:t>
            </a:r>
            <a:endParaRPr sz="1800">
              <a:solidFill>
                <a:schemeClr val="dk1"/>
              </a:solidFill>
              <a:latin typeface="Nunito"/>
              <a:ea typeface="Nunito"/>
              <a:cs typeface="Nunito"/>
              <a:sym typeface="Nunito"/>
            </a:endParaRPr>
          </a:p>
        </p:txBody>
      </p:sp>
      <p:pic>
        <p:nvPicPr>
          <p:cNvPr id="481" name="Google Shape;481;p69"/>
          <p:cNvPicPr preferRelativeResize="0"/>
          <p:nvPr/>
        </p:nvPicPr>
        <p:blipFill>
          <a:blip r:embed="rId3">
            <a:alphaModFix/>
          </a:blip>
          <a:stretch>
            <a:fillRect/>
          </a:stretch>
        </p:blipFill>
        <p:spPr>
          <a:xfrm>
            <a:off x="11009289" y="0"/>
            <a:ext cx="1182709" cy="1235501"/>
          </a:xfrm>
          <a:prstGeom prst="rect">
            <a:avLst/>
          </a:prstGeom>
          <a:noFill/>
          <a:ln>
            <a:noFill/>
          </a:ln>
        </p:spPr>
      </p:pic>
      <p:pic>
        <p:nvPicPr>
          <p:cNvPr id="482" name="Google Shape;482;p69"/>
          <p:cNvPicPr preferRelativeResize="0"/>
          <p:nvPr/>
        </p:nvPicPr>
        <p:blipFill>
          <a:blip r:embed="rId4">
            <a:alphaModFix/>
          </a:blip>
          <a:stretch>
            <a:fillRect/>
          </a:stretch>
        </p:blipFill>
        <p:spPr>
          <a:xfrm>
            <a:off x="915925" y="1868725"/>
            <a:ext cx="10093376" cy="4926718"/>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 name="Shape 486"/>
        <p:cNvGrpSpPr/>
        <p:nvPr/>
      </p:nvGrpSpPr>
      <p:grpSpPr>
        <a:xfrm>
          <a:off x="0" y="0"/>
          <a:ext cx="0" cy="0"/>
          <a:chOff x="0" y="0"/>
          <a:chExt cx="0" cy="0"/>
        </a:xfrm>
      </p:grpSpPr>
      <p:sp>
        <p:nvSpPr>
          <p:cNvPr id="487" name="Google Shape;487;p70"/>
          <p:cNvSpPr txBox="1"/>
          <p:nvPr>
            <p:ph type="ctrTitle"/>
          </p:nvPr>
        </p:nvSpPr>
        <p:spPr>
          <a:xfrm>
            <a:off x="0" y="333050"/>
            <a:ext cx="11137200" cy="5751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None/>
            </a:pPr>
            <a:r>
              <a:rPr lang="en-US" sz="3000">
                <a:latin typeface="Nunito"/>
                <a:ea typeface="Nunito"/>
                <a:cs typeface="Nunito"/>
                <a:sym typeface="Nunito"/>
              </a:rPr>
              <a:t>ARCHIVED OPPORTUNITIES</a:t>
            </a:r>
            <a:endParaRPr sz="3000">
              <a:latin typeface="Nunito"/>
              <a:ea typeface="Nunito"/>
              <a:cs typeface="Nunito"/>
              <a:sym typeface="Nunito"/>
            </a:endParaRPr>
          </a:p>
        </p:txBody>
      </p:sp>
      <p:sp>
        <p:nvSpPr>
          <p:cNvPr id="488" name="Google Shape;488;p70"/>
          <p:cNvSpPr txBox="1"/>
          <p:nvPr/>
        </p:nvSpPr>
        <p:spPr>
          <a:xfrm>
            <a:off x="0" y="908150"/>
            <a:ext cx="12192000" cy="5949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US" sz="1800">
                <a:solidFill>
                  <a:schemeClr val="dk1"/>
                </a:solidFill>
                <a:latin typeface="Nunito"/>
                <a:ea typeface="Nunito"/>
                <a:cs typeface="Nunito"/>
                <a:sym typeface="Nunito"/>
              </a:rPr>
              <a:t>To view or recover an archived opportunity: Remove “My Pipeline filter”. </a:t>
            </a:r>
            <a:endParaRPr sz="1800">
              <a:solidFill>
                <a:schemeClr val="dk1"/>
              </a:solidFill>
              <a:latin typeface="Nunito"/>
              <a:ea typeface="Nunito"/>
              <a:cs typeface="Nunito"/>
              <a:sym typeface="Nunito"/>
            </a:endParaRPr>
          </a:p>
          <a:p>
            <a:pPr indent="0" lvl="0" marL="0" rtl="0" algn="l">
              <a:lnSpc>
                <a:spcPct val="115000"/>
              </a:lnSpc>
              <a:spcBef>
                <a:spcPts val="0"/>
              </a:spcBef>
              <a:spcAft>
                <a:spcPts val="0"/>
              </a:spcAft>
              <a:buNone/>
            </a:pPr>
            <a:r>
              <a:rPr lang="en-US" sz="1800">
                <a:solidFill>
                  <a:schemeClr val="dk1"/>
                </a:solidFill>
                <a:latin typeface="Nunito"/>
                <a:ea typeface="Nunito"/>
                <a:cs typeface="Nunito"/>
                <a:sym typeface="Nunito"/>
              </a:rPr>
              <a:t>In Filters → Add custom filter → Active “is false” → Apply</a:t>
            </a:r>
            <a:endParaRPr sz="1800">
              <a:solidFill>
                <a:schemeClr val="dk1"/>
              </a:solidFill>
              <a:latin typeface="Nunito"/>
              <a:ea typeface="Nunito"/>
              <a:cs typeface="Nunito"/>
              <a:sym typeface="Nunito"/>
            </a:endParaRPr>
          </a:p>
          <a:p>
            <a:pPr indent="0" lvl="0" marL="0" rtl="0" algn="l">
              <a:lnSpc>
                <a:spcPct val="115000"/>
              </a:lnSpc>
              <a:spcBef>
                <a:spcPts val="0"/>
              </a:spcBef>
              <a:spcAft>
                <a:spcPts val="0"/>
              </a:spcAft>
              <a:buNone/>
            </a:pPr>
            <a:r>
              <a:t/>
            </a:r>
            <a:endParaRPr sz="1800">
              <a:solidFill>
                <a:schemeClr val="dk1"/>
              </a:solidFill>
              <a:latin typeface="Nunito"/>
              <a:ea typeface="Nunito"/>
              <a:cs typeface="Nunito"/>
              <a:sym typeface="Nunito"/>
            </a:endParaRPr>
          </a:p>
          <a:p>
            <a:pPr indent="0" lvl="0" marL="0" rtl="0" algn="l">
              <a:lnSpc>
                <a:spcPct val="115000"/>
              </a:lnSpc>
              <a:spcBef>
                <a:spcPts val="0"/>
              </a:spcBef>
              <a:spcAft>
                <a:spcPts val="0"/>
              </a:spcAft>
              <a:buNone/>
            </a:pPr>
            <a:r>
              <a:t/>
            </a:r>
            <a:endParaRPr sz="1800">
              <a:solidFill>
                <a:schemeClr val="dk1"/>
              </a:solidFill>
              <a:latin typeface="Nunito"/>
              <a:ea typeface="Nunito"/>
              <a:cs typeface="Nunito"/>
              <a:sym typeface="Nunito"/>
            </a:endParaRPr>
          </a:p>
        </p:txBody>
      </p:sp>
      <p:pic>
        <p:nvPicPr>
          <p:cNvPr id="489" name="Google Shape;489;p70"/>
          <p:cNvPicPr preferRelativeResize="0"/>
          <p:nvPr/>
        </p:nvPicPr>
        <p:blipFill>
          <a:blip r:embed="rId3">
            <a:alphaModFix/>
          </a:blip>
          <a:stretch>
            <a:fillRect/>
          </a:stretch>
        </p:blipFill>
        <p:spPr>
          <a:xfrm>
            <a:off x="11009289" y="0"/>
            <a:ext cx="1182709" cy="1235501"/>
          </a:xfrm>
          <a:prstGeom prst="rect">
            <a:avLst/>
          </a:prstGeom>
          <a:noFill/>
          <a:ln>
            <a:noFill/>
          </a:ln>
        </p:spPr>
      </p:pic>
      <p:pic>
        <p:nvPicPr>
          <p:cNvPr id="490" name="Google Shape;490;p70"/>
          <p:cNvPicPr preferRelativeResize="0"/>
          <p:nvPr/>
        </p:nvPicPr>
        <p:blipFill>
          <a:blip r:embed="rId4">
            <a:alphaModFix/>
          </a:blip>
          <a:stretch>
            <a:fillRect/>
          </a:stretch>
        </p:blipFill>
        <p:spPr>
          <a:xfrm>
            <a:off x="923475" y="1910900"/>
            <a:ext cx="10213727" cy="4947149"/>
          </a:xfrm>
          <a:prstGeom prst="rect">
            <a:avLst/>
          </a:prstGeom>
          <a:noFill/>
          <a:ln>
            <a:noFill/>
          </a:ln>
        </p:spPr>
      </p:pic>
      <p:sp>
        <p:nvSpPr>
          <p:cNvPr id="491" name="Google Shape;491;p70"/>
          <p:cNvSpPr/>
          <p:nvPr/>
        </p:nvSpPr>
        <p:spPr>
          <a:xfrm>
            <a:off x="6070750" y="5200350"/>
            <a:ext cx="1847100" cy="930900"/>
          </a:xfrm>
          <a:prstGeom prst="roundRect">
            <a:avLst>
              <a:gd fmla="val 16667" name="adj"/>
            </a:avLst>
          </a:prstGeom>
          <a:noFill/>
          <a:ln cap="flat" cmpd="sng" w="2857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 name="Shape 495"/>
        <p:cNvGrpSpPr/>
        <p:nvPr/>
      </p:nvGrpSpPr>
      <p:grpSpPr>
        <a:xfrm>
          <a:off x="0" y="0"/>
          <a:ext cx="0" cy="0"/>
          <a:chOff x="0" y="0"/>
          <a:chExt cx="0" cy="0"/>
        </a:xfrm>
      </p:grpSpPr>
      <p:sp>
        <p:nvSpPr>
          <p:cNvPr id="496" name="Google Shape;496;p71"/>
          <p:cNvSpPr txBox="1"/>
          <p:nvPr>
            <p:ph type="ctrTitle"/>
          </p:nvPr>
        </p:nvSpPr>
        <p:spPr>
          <a:xfrm>
            <a:off x="1524000" y="326425"/>
            <a:ext cx="9144000" cy="5754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None/>
            </a:pPr>
            <a:r>
              <a:rPr lang="en-US" sz="3000">
                <a:latin typeface="Nunito"/>
                <a:ea typeface="Nunito"/>
                <a:cs typeface="Nunito"/>
                <a:sym typeface="Nunito"/>
              </a:rPr>
              <a:t>ATTACHMENTS</a:t>
            </a:r>
            <a:endParaRPr sz="3000">
              <a:latin typeface="Nunito"/>
              <a:ea typeface="Nunito"/>
              <a:cs typeface="Nunito"/>
              <a:sym typeface="Nunito"/>
            </a:endParaRPr>
          </a:p>
        </p:txBody>
      </p:sp>
      <p:sp>
        <p:nvSpPr>
          <p:cNvPr id="497" name="Google Shape;497;p71"/>
          <p:cNvSpPr txBox="1"/>
          <p:nvPr/>
        </p:nvSpPr>
        <p:spPr>
          <a:xfrm>
            <a:off x="0" y="901725"/>
            <a:ext cx="12192000" cy="5956200"/>
          </a:xfrm>
          <a:prstGeom prst="rect">
            <a:avLst/>
          </a:prstGeom>
          <a:noFill/>
          <a:ln>
            <a:noFill/>
          </a:ln>
        </p:spPr>
        <p:txBody>
          <a:bodyPr anchorCtr="0" anchor="t" bIns="91425" lIns="91425" spcFirstLastPara="1" rIns="91425" wrap="square" tIns="91425">
            <a:noAutofit/>
          </a:bodyPr>
          <a:lstStyle/>
          <a:p>
            <a:pPr indent="0" lvl="0" marL="457200" rtl="0" algn="l">
              <a:lnSpc>
                <a:spcPct val="115000"/>
              </a:lnSpc>
              <a:spcBef>
                <a:spcPts val="0"/>
              </a:spcBef>
              <a:spcAft>
                <a:spcPts val="0"/>
              </a:spcAft>
              <a:buNone/>
            </a:pPr>
            <a:r>
              <a:t/>
            </a:r>
            <a:endParaRPr sz="1800">
              <a:solidFill>
                <a:schemeClr val="dk1"/>
              </a:solidFill>
              <a:latin typeface="Nunito"/>
              <a:ea typeface="Nunito"/>
              <a:cs typeface="Nunito"/>
              <a:sym typeface="Nunito"/>
            </a:endParaRPr>
          </a:p>
          <a:p>
            <a:pPr indent="-342900" lvl="0" marL="457200" rtl="0" algn="l">
              <a:lnSpc>
                <a:spcPct val="115000"/>
              </a:lnSpc>
              <a:spcBef>
                <a:spcPts val="0"/>
              </a:spcBef>
              <a:spcAft>
                <a:spcPts val="0"/>
              </a:spcAft>
              <a:buClr>
                <a:schemeClr val="dk1"/>
              </a:buClr>
              <a:buSzPts val="1800"/>
              <a:buFont typeface="Nunito"/>
              <a:buChar char="●"/>
            </a:pPr>
            <a:r>
              <a:rPr lang="en-US" sz="1800">
                <a:solidFill>
                  <a:schemeClr val="dk1"/>
                </a:solidFill>
                <a:latin typeface="Nunito"/>
                <a:ea typeface="Nunito"/>
                <a:cs typeface="Nunito"/>
                <a:sym typeface="Nunito"/>
              </a:rPr>
              <a:t>Application Form</a:t>
            </a:r>
            <a:endParaRPr sz="1800">
              <a:solidFill>
                <a:schemeClr val="dk1"/>
              </a:solidFill>
              <a:latin typeface="Nunito"/>
              <a:ea typeface="Nunito"/>
              <a:cs typeface="Nunito"/>
              <a:sym typeface="Nunito"/>
            </a:endParaRPr>
          </a:p>
          <a:p>
            <a:pPr indent="-342900" lvl="0" marL="457200" rtl="0" algn="l">
              <a:lnSpc>
                <a:spcPct val="115000"/>
              </a:lnSpc>
              <a:spcBef>
                <a:spcPts val="0"/>
              </a:spcBef>
              <a:spcAft>
                <a:spcPts val="0"/>
              </a:spcAft>
              <a:buClr>
                <a:schemeClr val="dk1"/>
              </a:buClr>
              <a:buSzPts val="1800"/>
              <a:buFont typeface="Nunito"/>
              <a:buChar char="●"/>
            </a:pPr>
            <a:r>
              <a:rPr lang="en-US" sz="1800">
                <a:solidFill>
                  <a:schemeClr val="dk1"/>
                </a:solidFill>
                <a:latin typeface="Nunito"/>
                <a:ea typeface="Nunito"/>
                <a:cs typeface="Nunito"/>
                <a:sym typeface="Nunito"/>
              </a:rPr>
              <a:t>MPESA messages pictures</a:t>
            </a:r>
            <a:endParaRPr sz="1800">
              <a:solidFill>
                <a:schemeClr val="dk1"/>
              </a:solidFill>
              <a:latin typeface="Nunito"/>
              <a:ea typeface="Nunito"/>
              <a:cs typeface="Nunito"/>
              <a:sym typeface="Nunito"/>
            </a:endParaRPr>
          </a:p>
          <a:p>
            <a:pPr indent="-342900" lvl="0" marL="457200" rtl="0" algn="l">
              <a:lnSpc>
                <a:spcPct val="115000"/>
              </a:lnSpc>
              <a:spcBef>
                <a:spcPts val="0"/>
              </a:spcBef>
              <a:spcAft>
                <a:spcPts val="0"/>
              </a:spcAft>
              <a:buClr>
                <a:schemeClr val="dk1"/>
              </a:buClr>
              <a:buSzPts val="1800"/>
              <a:buFont typeface="Nunito"/>
              <a:buChar char="●"/>
            </a:pPr>
            <a:r>
              <a:rPr lang="en-US" sz="1800">
                <a:solidFill>
                  <a:schemeClr val="dk1"/>
                </a:solidFill>
                <a:latin typeface="Nunito"/>
                <a:ea typeface="Nunito"/>
                <a:cs typeface="Nunito"/>
                <a:sym typeface="Nunito"/>
              </a:rPr>
              <a:t>KYC Documents- KRA PIN, National ID and Business Permit.</a:t>
            </a:r>
            <a:endParaRPr sz="1800">
              <a:solidFill>
                <a:schemeClr val="dk1"/>
              </a:solidFill>
              <a:latin typeface="Nunito"/>
              <a:ea typeface="Nunito"/>
              <a:cs typeface="Nunito"/>
              <a:sym typeface="Nunito"/>
            </a:endParaRPr>
          </a:p>
          <a:p>
            <a:pPr indent="-342900" lvl="0" marL="457200" rtl="0" algn="l">
              <a:lnSpc>
                <a:spcPct val="115000"/>
              </a:lnSpc>
              <a:spcBef>
                <a:spcPts val="0"/>
              </a:spcBef>
              <a:spcAft>
                <a:spcPts val="0"/>
              </a:spcAft>
              <a:buClr>
                <a:schemeClr val="dk1"/>
              </a:buClr>
              <a:buSzPts val="1800"/>
              <a:buFont typeface="Nunito"/>
              <a:buChar char="●"/>
            </a:pPr>
            <a:r>
              <a:rPr lang="en-US" sz="1800">
                <a:solidFill>
                  <a:schemeClr val="dk1"/>
                </a:solidFill>
                <a:latin typeface="Nunito"/>
                <a:ea typeface="Nunito"/>
                <a:cs typeface="Nunito"/>
                <a:sym typeface="Nunito"/>
              </a:rPr>
              <a:t>KOKO signed Contract (Legal)</a:t>
            </a:r>
            <a:endParaRPr sz="1800">
              <a:solidFill>
                <a:schemeClr val="dk1"/>
              </a:solidFill>
              <a:latin typeface="Nunito"/>
              <a:ea typeface="Nunito"/>
              <a:cs typeface="Nunito"/>
              <a:sym typeface="Nunito"/>
            </a:endParaRPr>
          </a:p>
          <a:p>
            <a:pPr indent="0" lvl="0" marL="0" rtl="0" algn="l">
              <a:lnSpc>
                <a:spcPct val="115000"/>
              </a:lnSpc>
              <a:spcBef>
                <a:spcPts val="0"/>
              </a:spcBef>
              <a:spcAft>
                <a:spcPts val="0"/>
              </a:spcAft>
              <a:buNone/>
            </a:pPr>
            <a:r>
              <a:t/>
            </a:r>
            <a:endParaRPr sz="1800">
              <a:solidFill>
                <a:schemeClr val="dk1"/>
              </a:solidFill>
              <a:latin typeface="Nunito"/>
              <a:ea typeface="Nunito"/>
              <a:cs typeface="Nunito"/>
              <a:sym typeface="Nunito"/>
            </a:endParaRPr>
          </a:p>
          <a:p>
            <a:pPr indent="0" lvl="0" marL="0" rtl="0" algn="l">
              <a:lnSpc>
                <a:spcPct val="115000"/>
              </a:lnSpc>
              <a:spcBef>
                <a:spcPts val="0"/>
              </a:spcBef>
              <a:spcAft>
                <a:spcPts val="0"/>
              </a:spcAft>
              <a:buNone/>
            </a:pPr>
            <a:r>
              <a:t/>
            </a:r>
            <a:endParaRPr sz="1800">
              <a:solidFill>
                <a:schemeClr val="dk1"/>
              </a:solidFill>
              <a:latin typeface="Nunito"/>
              <a:ea typeface="Nunito"/>
              <a:cs typeface="Nunito"/>
              <a:sym typeface="Nunito"/>
            </a:endParaRPr>
          </a:p>
        </p:txBody>
      </p:sp>
      <p:pic>
        <p:nvPicPr>
          <p:cNvPr id="498" name="Google Shape;498;p71"/>
          <p:cNvPicPr preferRelativeResize="0"/>
          <p:nvPr/>
        </p:nvPicPr>
        <p:blipFill>
          <a:blip r:embed="rId3">
            <a:alphaModFix/>
          </a:blip>
          <a:stretch>
            <a:fillRect/>
          </a:stretch>
        </p:blipFill>
        <p:spPr>
          <a:xfrm>
            <a:off x="11009289" y="0"/>
            <a:ext cx="1182709" cy="1235501"/>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2" name="Shape 502"/>
        <p:cNvGrpSpPr/>
        <p:nvPr/>
      </p:nvGrpSpPr>
      <p:grpSpPr>
        <a:xfrm>
          <a:off x="0" y="0"/>
          <a:ext cx="0" cy="0"/>
          <a:chOff x="0" y="0"/>
          <a:chExt cx="0" cy="0"/>
        </a:xfrm>
      </p:grpSpPr>
      <p:sp>
        <p:nvSpPr>
          <p:cNvPr id="503" name="Google Shape;503;p72"/>
          <p:cNvSpPr txBox="1"/>
          <p:nvPr>
            <p:ph type="ctrTitle"/>
          </p:nvPr>
        </p:nvSpPr>
        <p:spPr>
          <a:xfrm>
            <a:off x="484450" y="301850"/>
            <a:ext cx="10668000" cy="6318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None/>
            </a:pPr>
            <a:r>
              <a:rPr lang="en-US" sz="3000">
                <a:latin typeface="Nunito"/>
                <a:ea typeface="Nunito"/>
                <a:cs typeface="Nunito"/>
                <a:sym typeface="Nunito"/>
              </a:rPr>
              <a:t>SEND MESSAGE/ LOG NOTE/ SCHEDULE ACTIVITY</a:t>
            </a:r>
            <a:endParaRPr sz="3000">
              <a:latin typeface="Nunito"/>
              <a:ea typeface="Nunito"/>
              <a:cs typeface="Nunito"/>
              <a:sym typeface="Nunito"/>
            </a:endParaRPr>
          </a:p>
        </p:txBody>
      </p:sp>
      <p:sp>
        <p:nvSpPr>
          <p:cNvPr id="504" name="Google Shape;504;p72"/>
          <p:cNvSpPr txBox="1"/>
          <p:nvPr/>
        </p:nvSpPr>
        <p:spPr>
          <a:xfrm>
            <a:off x="0" y="901725"/>
            <a:ext cx="12192000" cy="5956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US" sz="1800">
                <a:solidFill>
                  <a:schemeClr val="dk1"/>
                </a:solidFill>
                <a:latin typeface="Nunito"/>
                <a:ea typeface="Nunito"/>
                <a:cs typeface="Nunito"/>
                <a:sym typeface="Nunito"/>
              </a:rPr>
              <a:t>Used to communicate to Odoo ERP users about a specific opportunity from within it.</a:t>
            </a:r>
            <a:endParaRPr sz="1800">
              <a:solidFill>
                <a:schemeClr val="dk1"/>
              </a:solidFill>
              <a:latin typeface="Nunito"/>
              <a:ea typeface="Nunito"/>
              <a:cs typeface="Nunito"/>
              <a:sym typeface="Nunito"/>
            </a:endParaRPr>
          </a:p>
          <a:p>
            <a:pPr indent="0" lvl="0" marL="0" rtl="0" algn="l">
              <a:lnSpc>
                <a:spcPct val="115000"/>
              </a:lnSpc>
              <a:spcBef>
                <a:spcPts val="0"/>
              </a:spcBef>
              <a:spcAft>
                <a:spcPts val="0"/>
              </a:spcAft>
              <a:buNone/>
            </a:pPr>
            <a:r>
              <a:rPr lang="en-US" sz="1800">
                <a:solidFill>
                  <a:schemeClr val="dk1"/>
                </a:solidFill>
                <a:latin typeface="Nunito"/>
                <a:ea typeface="Nunito"/>
                <a:cs typeface="Nunito"/>
                <a:sym typeface="Nunito"/>
              </a:rPr>
              <a:t>Any user with access can schedule a personal activity from within Odoo- call, email, to do, meeting and put in </a:t>
            </a:r>
            <a:r>
              <a:rPr lang="en-US" sz="1800">
                <a:solidFill>
                  <a:schemeClr val="dk1"/>
                </a:solidFill>
                <a:latin typeface="Nunito"/>
                <a:ea typeface="Nunito"/>
                <a:cs typeface="Nunito"/>
                <a:sym typeface="Nunito"/>
              </a:rPr>
              <a:t>personal</a:t>
            </a:r>
            <a:r>
              <a:rPr lang="en-US" sz="1800">
                <a:solidFill>
                  <a:schemeClr val="dk1"/>
                </a:solidFill>
                <a:latin typeface="Nunito"/>
                <a:ea typeface="Nunito"/>
                <a:cs typeface="Nunito"/>
                <a:sym typeface="Nunito"/>
              </a:rPr>
              <a:t> notes</a:t>
            </a:r>
            <a:endParaRPr sz="1800">
              <a:solidFill>
                <a:schemeClr val="dk1"/>
              </a:solidFill>
              <a:latin typeface="Nunito"/>
              <a:ea typeface="Nunito"/>
              <a:cs typeface="Nunito"/>
              <a:sym typeface="Nunito"/>
            </a:endParaRPr>
          </a:p>
          <a:p>
            <a:pPr indent="0" lvl="0" marL="0" rtl="0" algn="l">
              <a:lnSpc>
                <a:spcPct val="115000"/>
              </a:lnSpc>
              <a:spcBef>
                <a:spcPts val="0"/>
              </a:spcBef>
              <a:spcAft>
                <a:spcPts val="0"/>
              </a:spcAft>
              <a:buNone/>
            </a:pPr>
            <a:r>
              <a:t/>
            </a:r>
            <a:endParaRPr sz="1800">
              <a:solidFill>
                <a:schemeClr val="dk1"/>
              </a:solidFill>
              <a:latin typeface="Nunito"/>
              <a:ea typeface="Nunito"/>
              <a:cs typeface="Nunito"/>
              <a:sym typeface="Nunito"/>
            </a:endParaRPr>
          </a:p>
          <a:p>
            <a:pPr indent="0" lvl="0" marL="0" rtl="0" algn="l">
              <a:lnSpc>
                <a:spcPct val="115000"/>
              </a:lnSpc>
              <a:spcBef>
                <a:spcPts val="0"/>
              </a:spcBef>
              <a:spcAft>
                <a:spcPts val="0"/>
              </a:spcAft>
              <a:buNone/>
            </a:pPr>
            <a:r>
              <a:t/>
            </a:r>
            <a:endParaRPr sz="1800">
              <a:solidFill>
                <a:schemeClr val="dk1"/>
              </a:solidFill>
              <a:latin typeface="Nunito"/>
              <a:ea typeface="Nunito"/>
              <a:cs typeface="Nunito"/>
              <a:sym typeface="Nunito"/>
            </a:endParaRPr>
          </a:p>
          <a:p>
            <a:pPr indent="0" lvl="0" marL="0" rtl="0" algn="l">
              <a:lnSpc>
                <a:spcPct val="115000"/>
              </a:lnSpc>
              <a:spcBef>
                <a:spcPts val="0"/>
              </a:spcBef>
              <a:spcAft>
                <a:spcPts val="0"/>
              </a:spcAft>
              <a:buNone/>
            </a:pPr>
            <a:r>
              <a:t/>
            </a:r>
            <a:endParaRPr sz="1800">
              <a:solidFill>
                <a:schemeClr val="dk1"/>
              </a:solidFill>
              <a:latin typeface="Nunito"/>
              <a:ea typeface="Nunito"/>
              <a:cs typeface="Nunito"/>
              <a:sym typeface="Nunito"/>
            </a:endParaRPr>
          </a:p>
        </p:txBody>
      </p:sp>
      <p:pic>
        <p:nvPicPr>
          <p:cNvPr id="505" name="Google Shape;505;p72"/>
          <p:cNvPicPr preferRelativeResize="0"/>
          <p:nvPr/>
        </p:nvPicPr>
        <p:blipFill>
          <a:blip r:embed="rId3">
            <a:alphaModFix/>
          </a:blip>
          <a:stretch>
            <a:fillRect/>
          </a:stretch>
        </p:blipFill>
        <p:spPr>
          <a:xfrm>
            <a:off x="11009289" y="0"/>
            <a:ext cx="1182709" cy="1235501"/>
          </a:xfrm>
          <a:prstGeom prst="rect">
            <a:avLst/>
          </a:prstGeom>
          <a:noFill/>
          <a:ln>
            <a:noFill/>
          </a:ln>
        </p:spPr>
      </p:pic>
      <p:pic>
        <p:nvPicPr>
          <p:cNvPr id="506" name="Google Shape;506;p72"/>
          <p:cNvPicPr preferRelativeResize="0"/>
          <p:nvPr/>
        </p:nvPicPr>
        <p:blipFill>
          <a:blip r:embed="rId4">
            <a:alphaModFix/>
          </a:blip>
          <a:stretch>
            <a:fillRect/>
          </a:stretch>
        </p:blipFill>
        <p:spPr>
          <a:xfrm>
            <a:off x="927975" y="1971457"/>
            <a:ext cx="10668002" cy="4807993"/>
          </a:xfrm>
          <a:prstGeom prst="rect">
            <a:avLst/>
          </a:prstGeom>
          <a:noFill/>
          <a:ln>
            <a:noFill/>
          </a:ln>
        </p:spPr>
      </p:pic>
      <p:sp>
        <p:nvSpPr>
          <p:cNvPr id="507" name="Google Shape;507;p72"/>
          <p:cNvSpPr/>
          <p:nvPr/>
        </p:nvSpPr>
        <p:spPr>
          <a:xfrm>
            <a:off x="1776775" y="6162000"/>
            <a:ext cx="2636700" cy="475500"/>
          </a:xfrm>
          <a:prstGeom prst="roundRect">
            <a:avLst>
              <a:gd fmla="val 16667" name="adj"/>
            </a:avLst>
          </a:prstGeom>
          <a:noFill/>
          <a:ln cap="flat" cmpd="sng" w="2857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1" name="Shape 511"/>
        <p:cNvGrpSpPr/>
        <p:nvPr/>
      </p:nvGrpSpPr>
      <p:grpSpPr>
        <a:xfrm>
          <a:off x="0" y="0"/>
          <a:ext cx="0" cy="0"/>
          <a:chOff x="0" y="0"/>
          <a:chExt cx="0" cy="0"/>
        </a:xfrm>
      </p:grpSpPr>
      <p:sp>
        <p:nvSpPr>
          <p:cNvPr id="512" name="Google Shape;512;p73"/>
          <p:cNvSpPr txBox="1"/>
          <p:nvPr>
            <p:ph type="ctrTitle"/>
          </p:nvPr>
        </p:nvSpPr>
        <p:spPr>
          <a:xfrm>
            <a:off x="484450" y="301850"/>
            <a:ext cx="10668000" cy="6318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None/>
            </a:pPr>
            <a:r>
              <a:rPr lang="en-US" sz="3000">
                <a:latin typeface="Nunito"/>
                <a:ea typeface="Nunito"/>
                <a:cs typeface="Nunito"/>
                <a:sym typeface="Nunito"/>
              </a:rPr>
              <a:t>SEND MESSAGE</a:t>
            </a:r>
            <a:endParaRPr sz="3000">
              <a:latin typeface="Nunito"/>
              <a:ea typeface="Nunito"/>
              <a:cs typeface="Nunito"/>
              <a:sym typeface="Nunito"/>
            </a:endParaRPr>
          </a:p>
        </p:txBody>
      </p:sp>
      <p:sp>
        <p:nvSpPr>
          <p:cNvPr id="513" name="Google Shape;513;p73"/>
          <p:cNvSpPr txBox="1"/>
          <p:nvPr/>
        </p:nvSpPr>
        <p:spPr>
          <a:xfrm>
            <a:off x="0" y="901725"/>
            <a:ext cx="12192000" cy="5956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US" sz="1800">
                <a:solidFill>
                  <a:schemeClr val="dk1"/>
                </a:solidFill>
                <a:latin typeface="Nunito"/>
                <a:ea typeface="Nunito"/>
                <a:cs typeface="Nunito"/>
                <a:sym typeface="Nunito"/>
              </a:rPr>
              <a:t>Use send message to send a message and notification to a TDR and all other followers of the Agent in </a:t>
            </a:r>
            <a:endParaRPr sz="1800">
              <a:solidFill>
                <a:schemeClr val="dk1"/>
              </a:solidFill>
              <a:latin typeface="Nunito"/>
              <a:ea typeface="Nunito"/>
              <a:cs typeface="Nunito"/>
              <a:sym typeface="Nunito"/>
            </a:endParaRPr>
          </a:p>
          <a:p>
            <a:pPr indent="0" lvl="0" marL="0" rtl="0" algn="l">
              <a:lnSpc>
                <a:spcPct val="115000"/>
              </a:lnSpc>
              <a:spcBef>
                <a:spcPts val="0"/>
              </a:spcBef>
              <a:spcAft>
                <a:spcPts val="0"/>
              </a:spcAft>
              <a:buNone/>
            </a:pPr>
            <a:r>
              <a:rPr lang="en-US" sz="1800">
                <a:solidFill>
                  <a:schemeClr val="dk1"/>
                </a:solidFill>
                <a:latin typeface="Nunito"/>
                <a:ea typeface="Nunito"/>
                <a:cs typeface="Nunito"/>
                <a:sym typeface="Nunito"/>
              </a:rPr>
              <a:t>pipeline via email. Use @ sign to tag a specific person.  It will create a log as well</a:t>
            </a:r>
            <a:endParaRPr sz="1800">
              <a:solidFill>
                <a:schemeClr val="dk1"/>
              </a:solidFill>
              <a:latin typeface="Nunito"/>
              <a:ea typeface="Nunito"/>
              <a:cs typeface="Nunito"/>
              <a:sym typeface="Nunito"/>
            </a:endParaRPr>
          </a:p>
          <a:p>
            <a:pPr indent="0" lvl="0" marL="0" rtl="0" algn="l">
              <a:lnSpc>
                <a:spcPct val="115000"/>
              </a:lnSpc>
              <a:spcBef>
                <a:spcPts val="0"/>
              </a:spcBef>
              <a:spcAft>
                <a:spcPts val="0"/>
              </a:spcAft>
              <a:buNone/>
            </a:pPr>
            <a:r>
              <a:t/>
            </a:r>
            <a:endParaRPr sz="1800">
              <a:solidFill>
                <a:schemeClr val="dk1"/>
              </a:solidFill>
              <a:latin typeface="Nunito"/>
              <a:ea typeface="Nunito"/>
              <a:cs typeface="Nunito"/>
              <a:sym typeface="Nunito"/>
            </a:endParaRPr>
          </a:p>
          <a:p>
            <a:pPr indent="0" lvl="0" marL="0" rtl="0" algn="l">
              <a:lnSpc>
                <a:spcPct val="115000"/>
              </a:lnSpc>
              <a:spcBef>
                <a:spcPts val="0"/>
              </a:spcBef>
              <a:spcAft>
                <a:spcPts val="0"/>
              </a:spcAft>
              <a:buNone/>
            </a:pPr>
            <a:r>
              <a:t/>
            </a:r>
            <a:endParaRPr sz="1800">
              <a:solidFill>
                <a:schemeClr val="dk1"/>
              </a:solidFill>
              <a:latin typeface="Nunito"/>
              <a:ea typeface="Nunito"/>
              <a:cs typeface="Nunito"/>
              <a:sym typeface="Nunito"/>
            </a:endParaRPr>
          </a:p>
          <a:p>
            <a:pPr indent="0" lvl="0" marL="0" rtl="0" algn="l">
              <a:lnSpc>
                <a:spcPct val="115000"/>
              </a:lnSpc>
              <a:spcBef>
                <a:spcPts val="0"/>
              </a:spcBef>
              <a:spcAft>
                <a:spcPts val="0"/>
              </a:spcAft>
              <a:buNone/>
            </a:pPr>
            <a:r>
              <a:t/>
            </a:r>
            <a:endParaRPr sz="1800">
              <a:solidFill>
                <a:schemeClr val="dk1"/>
              </a:solidFill>
              <a:latin typeface="Nunito"/>
              <a:ea typeface="Nunito"/>
              <a:cs typeface="Nunito"/>
              <a:sym typeface="Nunito"/>
            </a:endParaRPr>
          </a:p>
        </p:txBody>
      </p:sp>
      <p:pic>
        <p:nvPicPr>
          <p:cNvPr id="514" name="Google Shape;514;p73"/>
          <p:cNvPicPr preferRelativeResize="0"/>
          <p:nvPr/>
        </p:nvPicPr>
        <p:blipFill>
          <a:blip r:embed="rId3">
            <a:alphaModFix/>
          </a:blip>
          <a:stretch>
            <a:fillRect/>
          </a:stretch>
        </p:blipFill>
        <p:spPr>
          <a:xfrm>
            <a:off x="930025" y="2199700"/>
            <a:ext cx="10222426" cy="4658225"/>
          </a:xfrm>
          <a:prstGeom prst="rect">
            <a:avLst/>
          </a:prstGeom>
          <a:noFill/>
          <a:ln>
            <a:noFill/>
          </a:ln>
        </p:spPr>
      </p:pic>
      <p:pic>
        <p:nvPicPr>
          <p:cNvPr id="515" name="Google Shape;515;p73"/>
          <p:cNvPicPr preferRelativeResize="0"/>
          <p:nvPr/>
        </p:nvPicPr>
        <p:blipFill>
          <a:blip r:embed="rId4">
            <a:alphaModFix/>
          </a:blip>
          <a:stretch>
            <a:fillRect/>
          </a:stretch>
        </p:blipFill>
        <p:spPr>
          <a:xfrm>
            <a:off x="11009289" y="0"/>
            <a:ext cx="1182709" cy="1235501"/>
          </a:xfrm>
          <a:prstGeom prst="rect">
            <a:avLst/>
          </a:prstGeom>
          <a:noFill/>
          <a:ln>
            <a:noFill/>
          </a:ln>
        </p:spPr>
      </p:pic>
      <p:sp>
        <p:nvSpPr>
          <p:cNvPr id="516" name="Google Shape;516;p73"/>
          <p:cNvSpPr/>
          <p:nvPr/>
        </p:nvSpPr>
        <p:spPr>
          <a:xfrm>
            <a:off x="1725850" y="6017825"/>
            <a:ext cx="1182600" cy="507000"/>
          </a:xfrm>
          <a:prstGeom prst="roundRect">
            <a:avLst>
              <a:gd fmla="val 16667" name="adj"/>
            </a:avLst>
          </a:prstGeom>
          <a:noFill/>
          <a:ln cap="flat" cmpd="sng" w="2857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0" name="Shape 520"/>
        <p:cNvGrpSpPr/>
        <p:nvPr/>
      </p:nvGrpSpPr>
      <p:grpSpPr>
        <a:xfrm>
          <a:off x="0" y="0"/>
          <a:ext cx="0" cy="0"/>
          <a:chOff x="0" y="0"/>
          <a:chExt cx="0" cy="0"/>
        </a:xfrm>
      </p:grpSpPr>
      <p:sp>
        <p:nvSpPr>
          <p:cNvPr id="521" name="Google Shape;521;p74"/>
          <p:cNvSpPr txBox="1"/>
          <p:nvPr>
            <p:ph type="ctrTitle"/>
          </p:nvPr>
        </p:nvSpPr>
        <p:spPr>
          <a:xfrm>
            <a:off x="1524000" y="322550"/>
            <a:ext cx="9144000" cy="5904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None/>
            </a:pPr>
            <a:r>
              <a:rPr lang="en-US" sz="3000">
                <a:latin typeface="Nunito"/>
                <a:ea typeface="Nunito"/>
                <a:cs typeface="Nunito"/>
                <a:sym typeface="Nunito"/>
              </a:rPr>
              <a:t>LOGGING NOTES</a:t>
            </a:r>
            <a:endParaRPr sz="3000">
              <a:latin typeface="Nunito"/>
              <a:ea typeface="Nunito"/>
              <a:cs typeface="Nunito"/>
              <a:sym typeface="Nunito"/>
            </a:endParaRPr>
          </a:p>
        </p:txBody>
      </p:sp>
      <p:sp>
        <p:nvSpPr>
          <p:cNvPr id="522" name="Google Shape;522;p74"/>
          <p:cNvSpPr txBox="1"/>
          <p:nvPr/>
        </p:nvSpPr>
        <p:spPr>
          <a:xfrm>
            <a:off x="75700" y="932000"/>
            <a:ext cx="12116400" cy="5925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US" sz="1800">
                <a:solidFill>
                  <a:schemeClr val="dk1"/>
                </a:solidFill>
                <a:latin typeface="Nunito"/>
                <a:ea typeface="Nunito"/>
                <a:cs typeface="Nunito"/>
                <a:sym typeface="Nunito"/>
              </a:rPr>
              <a:t>Use Log Note when you do not want a notification to be sent via email, but want it as a record under the</a:t>
            </a:r>
            <a:endParaRPr sz="1800">
              <a:solidFill>
                <a:schemeClr val="dk1"/>
              </a:solidFill>
              <a:latin typeface="Nunito"/>
              <a:ea typeface="Nunito"/>
              <a:cs typeface="Nunito"/>
              <a:sym typeface="Nunito"/>
            </a:endParaRPr>
          </a:p>
          <a:p>
            <a:pPr indent="0" lvl="0" marL="0" rtl="0" algn="l">
              <a:lnSpc>
                <a:spcPct val="115000"/>
              </a:lnSpc>
              <a:spcBef>
                <a:spcPts val="0"/>
              </a:spcBef>
              <a:spcAft>
                <a:spcPts val="0"/>
              </a:spcAft>
              <a:buNone/>
            </a:pPr>
            <a:r>
              <a:rPr lang="en-US" sz="1800">
                <a:solidFill>
                  <a:schemeClr val="dk1"/>
                </a:solidFill>
                <a:latin typeface="Nunito"/>
                <a:ea typeface="Nunito"/>
                <a:cs typeface="Nunito"/>
                <a:sym typeface="Nunito"/>
              </a:rPr>
              <a:t> opportunity. You may still tag someone using @ sign</a:t>
            </a:r>
            <a:endParaRPr sz="1800">
              <a:solidFill>
                <a:schemeClr val="dk1"/>
              </a:solidFill>
              <a:latin typeface="Nunito"/>
              <a:ea typeface="Nunito"/>
              <a:cs typeface="Nunito"/>
              <a:sym typeface="Nunito"/>
            </a:endParaRPr>
          </a:p>
          <a:p>
            <a:pPr indent="0" lvl="0" marL="0" rtl="0" algn="l">
              <a:lnSpc>
                <a:spcPct val="115000"/>
              </a:lnSpc>
              <a:spcBef>
                <a:spcPts val="0"/>
              </a:spcBef>
              <a:spcAft>
                <a:spcPts val="0"/>
              </a:spcAft>
              <a:buNone/>
            </a:pPr>
            <a:r>
              <a:t/>
            </a:r>
            <a:endParaRPr sz="1800">
              <a:solidFill>
                <a:schemeClr val="dk1"/>
              </a:solidFill>
              <a:latin typeface="Nunito"/>
              <a:ea typeface="Nunito"/>
              <a:cs typeface="Nunito"/>
              <a:sym typeface="Nunito"/>
            </a:endParaRPr>
          </a:p>
          <a:p>
            <a:pPr indent="0" lvl="0" marL="0" rtl="0" algn="l">
              <a:lnSpc>
                <a:spcPct val="115000"/>
              </a:lnSpc>
              <a:spcBef>
                <a:spcPts val="0"/>
              </a:spcBef>
              <a:spcAft>
                <a:spcPts val="0"/>
              </a:spcAft>
              <a:buNone/>
            </a:pPr>
            <a:r>
              <a:t/>
            </a:r>
            <a:endParaRPr sz="1800">
              <a:solidFill>
                <a:schemeClr val="dk1"/>
              </a:solidFill>
              <a:latin typeface="Nunito"/>
              <a:ea typeface="Nunito"/>
              <a:cs typeface="Nunito"/>
              <a:sym typeface="Nunito"/>
            </a:endParaRPr>
          </a:p>
        </p:txBody>
      </p:sp>
      <p:pic>
        <p:nvPicPr>
          <p:cNvPr id="523" name="Google Shape;523;p74"/>
          <p:cNvPicPr preferRelativeResize="0"/>
          <p:nvPr/>
        </p:nvPicPr>
        <p:blipFill>
          <a:blip r:embed="rId3">
            <a:alphaModFix/>
          </a:blip>
          <a:stretch>
            <a:fillRect/>
          </a:stretch>
        </p:blipFill>
        <p:spPr>
          <a:xfrm>
            <a:off x="893200" y="1935875"/>
            <a:ext cx="10254174" cy="4700124"/>
          </a:xfrm>
          <a:prstGeom prst="rect">
            <a:avLst/>
          </a:prstGeom>
          <a:noFill/>
          <a:ln>
            <a:noFill/>
          </a:ln>
        </p:spPr>
      </p:pic>
      <p:pic>
        <p:nvPicPr>
          <p:cNvPr id="524" name="Google Shape;524;p74"/>
          <p:cNvPicPr preferRelativeResize="0"/>
          <p:nvPr/>
        </p:nvPicPr>
        <p:blipFill>
          <a:blip r:embed="rId4">
            <a:alphaModFix/>
          </a:blip>
          <a:stretch>
            <a:fillRect/>
          </a:stretch>
        </p:blipFill>
        <p:spPr>
          <a:xfrm>
            <a:off x="11009289" y="0"/>
            <a:ext cx="1182709" cy="1235501"/>
          </a:xfrm>
          <a:prstGeom prst="rect">
            <a:avLst/>
          </a:prstGeom>
          <a:noFill/>
          <a:ln>
            <a:noFill/>
          </a:ln>
        </p:spPr>
      </p:pic>
      <p:sp>
        <p:nvSpPr>
          <p:cNvPr id="525" name="Google Shape;525;p74"/>
          <p:cNvSpPr/>
          <p:nvPr/>
        </p:nvSpPr>
        <p:spPr>
          <a:xfrm>
            <a:off x="1695550" y="5977600"/>
            <a:ext cx="1182600" cy="507000"/>
          </a:xfrm>
          <a:prstGeom prst="roundRect">
            <a:avLst>
              <a:gd fmla="val 16667" name="adj"/>
            </a:avLst>
          </a:prstGeom>
          <a:noFill/>
          <a:ln cap="flat" cmpd="sng" w="2857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9" name="Shape 529"/>
        <p:cNvGrpSpPr/>
        <p:nvPr/>
      </p:nvGrpSpPr>
      <p:grpSpPr>
        <a:xfrm>
          <a:off x="0" y="0"/>
          <a:ext cx="0" cy="0"/>
          <a:chOff x="0" y="0"/>
          <a:chExt cx="0" cy="0"/>
        </a:xfrm>
      </p:grpSpPr>
      <p:pic>
        <p:nvPicPr>
          <p:cNvPr id="530" name="Google Shape;530;p75"/>
          <p:cNvPicPr preferRelativeResize="0"/>
          <p:nvPr/>
        </p:nvPicPr>
        <p:blipFill rotWithShape="1">
          <a:blip r:embed="rId3">
            <a:alphaModFix/>
          </a:blip>
          <a:srcRect b="11969" l="6627" r="6964" t="19556"/>
          <a:stretch/>
        </p:blipFill>
        <p:spPr>
          <a:xfrm>
            <a:off x="0" y="5700"/>
            <a:ext cx="12192000" cy="6239298"/>
          </a:xfrm>
          <a:prstGeom prst="rect">
            <a:avLst/>
          </a:prstGeom>
          <a:noFill/>
          <a:ln>
            <a:noFill/>
          </a:ln>
        </p:spPr>
      </p:pic>
      <p:sp>
        <p:nvSpPr>
          <p:cNvPr id="531" name="Google Shape;531;p75"/>
          <p:cNvSpPr txBox="1"/>
          <p:nvPr/>
        </p:nvSpPr>
        <p:spPr>
          <a:xfrm>
            <a:off x="0" y="6142850"/>
            <a:ext cx="12192000" cy="714900"/>
          </a:xfrm>
          <a:prstGeom prst="rect">
            <a:avLst/>
          </a:prstGeom>
          <a:solidFill>
            <a:srgbClr val="09DCFC"/>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3000">
                <a:latin typeface="Nunito"/>
                <a:ea typeface="Nunito"/>
                <a:cs typeface="Nunito"/>
                <a:sym typeface="Nunito"/>
              </a:rPr>
              <a:t>Q&amp;A</a:t>
            </a:r>
            <a:endParaRPr b="1" sz="3000">
              <a:latin typeface="Nunito"/>
              <a:ea typeface="Nunito"/>
              <a:cs typeface="Nunito"/>
              <a:sym typeface="Nuni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40"/>
          <p:cNvSpPr txBox="1"/>
          <p:nvPr/>
        </p:nvSpPr>
        <p:spPr>
          <a:xfrm>
            <a:off x="0" y="670725"/>
            <a:ext cx="12192000" cy="6187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800">
              <a:solidFill>
                <a:schemeClr val="dk1"/>
              </a:solidFill>
              <a:highlight>
                <a:srgbClr val="FFFFFF"/>
              </a:highlight>
            </a:endParaRPr>
          </a:p>
        </p:txBody>
      </p:sp>
      <p:pic>
        <p:nvPicPr>
          <p:cNvPr id="226" name="Google Shape;226;p40"/>
          <p:cNvPicPr preferRelativeResize="0"/>
          <p:nvPr/>
        </p:nvPicPr>
        <p:blipFill>
          <a:blip r:embed="rId3">
            <a:alphaModFix/>
          </a:blip>
          <a:stretch>
            <a:fillRect/>
          </a:stretch>
        </p:blipFill>
        <p:spPr>
          <a:xfrm>
            <a:off x="287650" y="400150"/>
            <a:ext cx="11480477" cy="64577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41"/>
          <p:cNvSpPr txBox="1"/>
          <p:nvPr/>
        </p:nvSpPr>
        <p:spPr>
          <a:xfrm>
            <a:off x="0" y="670725"/>
            <a:ext cx="12192000" cy="6187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800">
              <a:solidFill>
                <a:schemeClr val="dk1"/>
              </a:solidFill>
              <a:highlight>
                <a:srgbClr val="FFFFFF"/>
              </a:highlight>
            </a:endParaRPr>
          </a:p>
        </p:txBody>
      </p:sp>
      <p:pic>
        <p:nvPicPr>
          <p:cNvPr id="232" name="Google Shape;232;p41"/>
          <p:cNvPicPr preferRelativeResize="0"/>
          <p:nvPr/>
        </p:nvPicPr>
        <p:blipFill>
          <a:blip r:embed="rId3">
            <a:alphaModFix/>
          </a:blip>
          <a:stretch>
            <a:fillRect/>
          </a:stretch>
        </p:blipFill>
        <p:spPr>
          <a:xfrm>
            <a:off x="393625" y="112399"/>
            <a:ext cx="11192651" cy="663322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42"/>
          <p:cNvSpPr txBox="1"/>
          <p:nvPr>
            <p:ph type="ctrTitle"/>
          </p:nvPr>
        </p:nvSpPr>
        <p:spPr>
          <a:xfrm>
            <a:off x="0" y="187175"/>
            <a:ext cx="11157600" cy="7113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None/>
            </a:pPr>
            <a:r>
              <a:rPr lang="en-US" sz="3000">
                <a:latin typeface="Nunito"/>
                <a:ea typeface="Nunito"/>
                <a:cs typeface="Nunito"/>
                <a:sym typeface="Nunito"/>
              </a:rPr>
              <a:t>ODOO </a:t>
            </a:r>
            <a:r>
              <a:rPr lang="en-US" sz="3000">
                <a:latin typeface="Nunito"/>
                <a:ea typeface="Nunito"/>
                <a:cs typeface="Nunito"/>
                <a:sym typeface="Nunito"/>
              </a:rPr>
              <a:t>CRM SYSTEMS AND STRUCTURE</a:t>
            </a:r>
            <a:endParaRPr sz="3000">
              <a:latin typeface="Nunito"/>
              <a:ea typeface="Nunito"/>
              <a:cs typeface="Nunito"/>
              <a:sym typeface="Nunito"/>
            </a:endParaRPr>
          </a:p>
        </p:txBody>
      </p:sp>
      <p:sp>
        <p:nvSpPr>
          <p:cNvPr id="238" name="Google Shape;238;p42"/>
          <p:cNvSpPr txBox="1"/>
          <p:nvPr/>
        </p:nvSpPr>
        <p:spPr>
          <a:xfrm>
            <a:off x="0" y="1000800"/>
            <a:ext cx="12192000" cy="5857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3000"/>
          </a:p>
        </p:txBody>
      </p:sp>
      <p:pic>
        <p:nvPicPr>
          <p:cNvPr id="239" name="Google Shape;239;p42"/>
          <p:cNvPicPr preferRelativeResize="0"/>
          <p:nvPr/>
        </p:nvPicPr>
        <p:blipFill>
          <a:blip r:embed="rId3">
            <a:alphaModFix/>
          </a:blip>
          <a:stretch>
            <a:fillRect/>
          </a:stretch>
        </p:blipFill>
        <p:spPr>
          <a:xfrm>
            <a:off x="11009289" y="0"/>
            <a:ext cx="1182709" cy="1235501"/>
          </a:xfrm>
          <a:prstGeom prst="rect">
            <a:avLst/>
          </a:prstGeom>
          <a:noFill/>
          <a:ln>
            <a:noFill/>
          </a:ln>
        </p:spPr>
      </p:pic>
      <p:graphicFrame>
        <p:nvGraphicFramePr>
          <p:cNvPr id="240" name="Google Shape;240;p42"/>
          <p:cNvGraphicFramePr/>
          <p:nvPr/>
        </p:nvGraphicFramePr>
        <p:xfrm>
          <a:off x="381000" y="1088000"/>
          <a:ext cx="3000000" cy="3000000"/>
        </p:xfrm>
        <a:graphic>
          <a:graphicData uri="http://schemas.openxmlformats.org/drawingml/2006/table">
            <a:tbl>
              <a:tblPr>
                <a:noFill/>
                <a:tableStyleId>{8B250969-5C90-4B6D-A260-1DEE6734D495}</a:tableStyleId>
              </a:tblPr>
              <a:tblGrid>
                <a:gridCol w="3746500"/>
                <a:gridCol w="3746500"/>
                <a:gridCol w="3746500"/>
              </a:tblGrid>
              <a:tr h="572125">
                <a:tc>
                  <a:txBody>
                    <a:bodyPr/>
                    <a:lstStyle/>
                    <a:p>
                      <a:pPr indent="0" lvl="0" marL="0" rtl="0" algn="l">
                        <a:spcBef>
                          <a:spcPts val="0"/>
                        </a:spcBef>
                        <a:spcAft>
                          <a:spcPts val="0"/>
                        </a:spcAft>
                        <a:buNone/>
                      </a:pPr>
                      <a:r>
                        <a:rPr b="1" lang="en-US" sz="1800">
                          <a:latin typeface="Nunito"/>
                          <a:ea typeface="Nunito"/>
                          <a:cs typeface="Nunito"/>
                          <a:sym typeface="Nunito"/>
                        </a:rPr>
                        <a:t>SYSTEM</a:t>
                      </a:r>
                      <a:endParaRPr b="1" sz="1800">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rPr b="1" lang="en-US" sz="1800">
                          <a:latin typeface="Nunito"/>
                          <a:ea typeface="Nunito"/>
                          <a:cs typeface="Nunito"/>
                          <a:sym typeface="Nunito"/>
                        </a:rPr>
                        <a:t>ROLE</a:t>
                      </a:r>
                      <a:endParaRPr b="1" sz="1800">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rPr b="1" lang="en-US" sz="1800">
                          <a:latin typeface="Nunito"/>
                          <a:ea typeface="Nunito"/>
                          <a:cs typeface="Nunito"/>
                          <a:sym typeface="Nunito"/>
                        </a:rPr>
                        <a:t>FUNCTION</a:t>
                      </a:r>
                      <a:endParaRPr b="1" sz="1800">
                        <a:latin typeface="Nunito"/>
                        <a:ea typeface="Nunito"/>
                        <a:cs typeface="Nunito"/>
                        <a:sym typeface="Nunito"/>
                      </a:endParaRPr>
                    </a:p>
                  </a:txBody>
                  <a:tcPr marT="91425" marB="91425" marR="91425" marL="91425"/>
                </a:tc>
              </a:tr>
              <a:tr h="3738550">
                <a:tc>
                  <a:txBody>
                    <a:bodyPr/>
                    <a:lstStyle/>
                    <a:p>
                      <a:pPr indent="0" lvl="0" marL="0" rtl="0" algn="l">
                        <a:spcBef>
                          <a:spcPts val="0"/>
                        </a:spcBef>
                        <a:spcAft>
                          <a:spcPts val="0"/>
                        </a:spcAft>
                        <a:buClr>
                          <a:schemeClr val="dk1"/>
                        </a:buClr>
                        <a:buSzPts val="1100"/>
                        <a:buFont typeface="Arial"/>
                        <a:buNone/>
                      </a:pPr>
                      <a:r>
                        <a:rPr lang="en-US" sz="1800">
                          <a:solidFill>
                            <a:schemeClr val="dk1"/>
                          </a:solidFill>
                          <a:latin typeface="Nunito"/>
                          <a:ea typeface="Nunito"/>
                          <a:cs typeface="Nunito"/>
                          <a:sym typeface="Nunito"/>
                        </a:rPr>
                        <a:t>Odoo CRM</a:t>
                      </a:r>
                      <a:endParaRPr sz="1800">
                        <a:latin typeface="Nunito"/>
                        <a:ea typeface="Nunito"/>
                        <a:cs typeface="Nunito"/>
                        <a:sym typeface="Nunito"/>
                      </a:endParaRPr>
                    </a:p>
                  </a:txBody>
                  <a:tcPr marT="91425" marB="91425" marR="91425" marL="91425"/>
                </a:tc>
                <a:tc>
                  <a:txBody>
                    <a:bodyPr/>
                    <a:lstStyle/>
                    <a:p>
                      <a:pPr indent="-342900" lvl="0" marL="457200" rtl="0" algn="l">
                        <a:spcBef>
                          <a:spcPts val="0"/>
                        </a:spcBef>
                        <a:spcAft>
                          <a:spcPts val="0"/>
                        </a:spcAft>
                        <a:buClr>
                          <a:schemeClr val="dk1"/>
                        </a:buClr>
                        <a:buSzPts val="1800"/>
                        <a:buFont typeface="Nunito"/>
                        <a:buChar char="●"/>
                      </a:pPr>
                      <a:r>
                        <a:rPr lang="en-US" sz="1800">
                          <a:solidFill>
                            <a:schemeClr val="dk1"/>
                          </a:solidFill>
                          <a:latin typeface="Nunito"/>
                          <a:ea typeface="Nunito"/>
                          <a:cs typeface="Nunito"/>
                          <a:sym typeface="Nunito"/>
                        </a:rPr>
                        <a:t>Customer Service</a:t>
                      </a:r>
                      <a:endParaRPr sz="1800">
                        <a:solidFill>
                          <a:schemeClr val="dk1"/>
                        </a:solidFill>
                        <a:latin typeface="Nunito"/>
                        <a:ea typeface="Nunito"/>
                        <a:cs typeface="Nunito"/>
                        <a:sym typeface="Nunito"/>
                      </a:endParaRPr>
                    </a:p>
                    <a:p>
                      <a:pPr indent="-342900" lvl="0" marL="457200" rtl="0" algn="l">
                        <a:spcBef>
                          <a:spcPts val="0"/>
                        </a:spcBef>
                        <a:spcAft>
                          <a:spcPts val="0"/>
                        </a:spcAft>
                        <a:buClr>
                          <a:srgbClr val="4A86E8"/>
                        </a:buClr>
                        <a:buSzPts val="1800"/>
                        <a:buFont typeface="Nunito"/>
                        <a:buChar char="●"/>
                      </a:pPr>
                      <a:r>
                        <a:rPr lang="en-US" sz="1800">
                          <a:solidFill>
                            <a:srgbClr val="4A86E8"/>
                          </a:solidFill>
                          <a:latin typeface="Nunito"/>
                          <a:ea typeface="Nunito"/>
                          <a:cs typeface="Nunito"/>
                          <a:sym typeface="Nunito"/>
                        </a:rPr>
                        <a:t>TDR</a:t>
                      </a:r>
                      <a:endParaRPr sz="1800">
                        <a:solidFill>
                          <a:srgbClr val="4A86E8"/>
                        </a:solidFill>
                        <a:latin typeface="Nunito"/>
                        <a:ea typeface="Nunito"/>
                        <a:cs typeface="Nunito"/>
                        <a:sym typeface="Nunito"/>
                      </a:endParaRPr>
                    </a:p>
                    <a:p>
                      <a:pPr indent="-342900" lvl="0" marL="457200" rtl="0" algn="l">
                        <a:spcBef>
                          <a:spcPts val="0"/>
                        </a:spcBef>
                        <a:spcAft>
                          <a:spcPts val="0"/>
                        </a:spcAft>
                        <a:buClr>
                          <a:srgbClr val="4A86E8"/>
                        </a:buClr>
                        <a:buSzPts val="1800"/>
                        <a:buFont typeface="Nunito"/>
                        <a:buChar char="●"/>
                      </a:pPr>
                      <a:r>
                        <a:rPr lang="en-US" sz="1800">
                          <a:solidFill>
                            <a:srgbClr val="4A86E8"/>
                          </a:solidFill>
                          <a:latin typeface="Nunito"/>
                          <a:ea typeface="Nunito"/>
                          <a:cs typeface="Nunito"/>
                          <a:sym typeface="Nunito"/>
                        </a:rPr>
                        <a:t>RM </a:t>
                      </a:r>
                      <a:endParaRPr sz="1800">
                        <a:solidFill>
                          <a:srgbClr val="4A86E8"/>
                        </a:solidFill>
                        <a:latin typeface="Nunito"/>
                        <a:ea typeface="Nunito"/>
                        <a:cs typeface="Nunito"/>
                        <a:sym typeface="Nunito"/>
                      </a:endParaRPr>
                    </a:p>
                    <a:p>
                      <a:pPr indent="-342900" lvl="0" marL="457200" rtl="0" algn="l">
                        <a:spcBef>
                          <a:spcPts val="0"/>
                        </a:spcBef>
                        <a:spcAft>
                          <a:spcPts val="0"/>
                        </a:spcAft>
                        <a:buClr>
                          <a:schemeClr val="dk1"/>
                        </a:buClr>
                        <a:buSzPts val="1800"/>
                        <a:buFont typeface="Nunito"/>
                        <a:buChar char="●"/>
                      </a:pPr>
                      <a:r>
                        <a:rPr lang="en-US" sz="1800">
                          <a:solidFill>
                            <a:schemeClr val="dk1"/>
                          </a:solidFill>
                          <a:latin typeface="Nunito"/>
                          <a:ea typeface="Nunito"/>
                          <a:cs typeface="Nunito"/>
                          <a:sym typeface="Nunito"/>
                        </a:rPr>
                        <a:t>Inspection Team</a:t>
                      </a:r>
                      <a:endParaRPr sz="1800">
                        <a:solidFill>
                          <a:schemeClr val="dk1"/>
                        </a:solidFill>
                        <a:latin typeface="Nunito"/>
                        <a:ea typeface="Nunito"/>
                        <a:cs typeface="Nunito"/>
                        <a:sym typeface="Nunito"/>
                      </a:endParaRPr>
                    </a:p>
                  </a:txBody>
                  <a:tcPr marT="91425" marB="91425" marR="91425" marL="91425"/>
                </a:tc>
                <a:tc>
                  <a:txBody>
                    <a:bodyPr/>
                    <a:lstStyle/>
                    <a:p>
                      <a:pPr indent="-342900" lvl="0" marL="457200" rtl="0" algn="l">
                        <a:spcBef>
                          <a:spcPts val="0"/>
                        </a:spcBef>
                        <a:spcAft>
                          <a:spcPts val="0"/>
                        </a:spcAft>
                        <a:buClr>
                          <a:srgbClr val="4A86E8"/>
                        </a:buClr>
                        <a:buSzPts val="1800"/>
                        <a:buFont typeface="Nunito"/>
                        <a:buChar char="●"/>
                      </a:pPr>
                      <a:r>
                        <a:rPr lang="en-US" sz="1800">
                          <a:solidFill>
                            <a:srgbClr val="4A86E8"/>
                          </a:solidFill>
                          <a:latin typeface="Nunito"/>
                          <a:ea typeface="Nunito"/>
                          <a:cs typeface="Nunito"/>
                          <a:sym typeface="Nunito"/>
                        </a:rPr>
                        <a:t>Creation </a:t>
                      </a:r>
                      <a:endParaRPr sz="1800">
                        <a:solidFill>
                          <a:srgbClr val="4A86E8"/>
                        </a:solidFill>
                        <a:latin typeface="Nunito"/>
                        <a:ea typeface="Nunito"/>
                        <a:cs typeface="Nunito"/>
                        <a:sym typeface="Nunito"/>
                      </a:endParaRPr>
                    </a:p>
                    <a:p>
                      <a:pPr indent="-342900" lvl="0" marL="457200" rtl="0" algn="l">
                        <a:spcBef>
                          <a:spcPts val="0"/>
                        </a:spcBef>
                        <a:spcAft>
                          <a:spcPts val="0"/>
                        </a:spcAft>
                        <a:buClr>
                          <a:srgbClr val="4A86E8"/>
                        </a:buClr>
                        <a:buSzPts val="1800"/>
                        <a:buFont typeface="Nunito"/>
                        <a:buChar char="●"/>
                      </a:pPr>
                      <a:r>
                        <a:rPr lang="en-US" sz="1800">
                          <a:solidFill>
                            <a:srgbClr val="4A86E8"/>
                          </a:solidFill>
                          <a:latin typeface="Nunito"/>
                          <a:ea typeface="Nunito"/>
                          <a:cs typeface="Nunito"/>
                          <a:sym typeface="Nunito"/>
                        </a:rPr>
                        <a:t>Follow Up </a:t>
                      </a:r>
                      <a:endParaRPr sz="1800">
                        <a:solidFill>
                          <a:srgbClr val="4A86E8"/>
                        </a:solidFill>
                        <a:latin typeface="Nunito"/>
                        <a:ea typeface="Nunito"/>
                        <a:cs typeface="Nunito"/>
                        <a:sym typeface="Nunito"/>
                      </a:endParaRPr>
                    </a:p>
                    <a:p>
                      <a:pPr indent="-342900" lvl="0" marL="457200" rtl="0" algn="l">
                        <a:spcBef>
                          <a:spcPts val="0"/>
                        </a:spcBef>
                        <a:spcAft>
                          <a:spcPts val="0"/>
                        </a:spcAft>
                        <a:buClr>
                          <a:srgbClr val="4A86E8"/>
                        </a:buClr>
                        <a:buSzPts val="1800"/>
                        <a:buFont typeface="Nunito"/>
                        <a:buChar char="●"/>
                      </a:pPr>
                      <a:r>
                        <a:rPr lang="en-US" sz="1800">
                          <a:solidFill>
                            <a:srgbClr val="4A86E8"/>
                          </a:solidFill>
                          <a:latin typeface="Nunito"/>
                          <a:ea typeface="Nunito"/>
                          <a:cs typeface="Nunito"/>
                          <a:sym typeface="Nunito"/>
                        </a:rPr>
                        <a:t>Scheduling TDR Tasks</a:t>
                      </a:r>
                      <a:endParaRPr sz="1800">
                        <a:solidFill>
                          <a:srgbClr val="4A86E8"/>
                        </a:solidFill>
                        <a:latin typeface="Nunito"/>
                        <a:ea typeface="Nunito"/>
                        <a:cs typeface="Nunito"/>
                        <a:sym typeface="Nunito"/>
                      </a:endParaRPr>
                    </a:p>
                    <a:p>
                      <a:pPr indent="-342900" lvl="0" marL="457200" rtl="0" algn="l">
                        <a:spcBef>
                          <a:spcPts val="0"/>
                        </a:spcBef>
                        <a:spcAft>
                          <a:spcPts val="0"/>
                        </a:spcAft>
                        <a:buClr>
                          <a:schemeClr val="dk1"/>
                        </a:buClr>
                        <a:buSzPts val="1800"/>
                        <a:buFont typeface="Nunito"/>
                        <a:buChar char="●"/>
                      </a:pPr>
                      <a:r>
                        <a:rPr lang="en-US" sz="1800">
                          <a:solidFill>
                            <a:schemeClr val="dk1"/>
                          </a:solidFill>
                          <a:latin typeface="Nunito"/>
                          <a:ea typeface="Nunito"/>
                          <a:cs typeface="Nunito"/>
                          <a:sym typeface="Nunito"/>
                        </a:rPr>
                        <a:t>Inspection </a:t>
                      </a:r>
                      <a:endParaRPr sz="1800">
                        <a:solidFill>
                          <a:schemeClr val="dk1"/>
                        </a:solidFill>
                        <a:latin typeface="Nunito"/>
                        <a:ea typeface="Nunito"/>
                        <a:cs typeface="Nunito"/>
                        <a:sym typeface="Nunito"/>
                      </a:endParaRPr>
                    </a:p>
                    <a:p>
                      <a:pPr indent="-342900" lvl="0" marL="457200" rtl="0" algn="l">
                        <a:spcBef>
                          <a:spcPts val="0"/>
                        </a:spcBef>
                        <a:spcAft>
                          <a:spcPts val="0"/>
                        </a:spcAft>
                        <a:buClr>
                          <a:schemeClr val="dk1"/>
                        </a:buClr>
                        <a:buSzPts val="1800"/>
                        <a:buFont typeface="Nunito"/>
                        <a:buChar char="●"/>
                      </a:pPr>
                      <a:r>
                        <a:rPr lang="en-US" sz="1800">
                          <a:solidFill>
                            <a:schemeClr val="dk1"/>
                          </a:solidFill>
                          <a:latin typeface="Nunito"/>
                          <a:ea typeface="Nunito"/>
                          <a:cs typeface="Nunito"/>
                          <a:sym typeface="Nunito"/>
                        </a:rPr>
                        <a:t>Modifications</a:t>
                      </a:r>
                      <a:endParaRPr sz="1800">
                        <a:solidFill>
                          <a:schemeClr val="dk1"/>
                        </a:solidFill>
                        <a:latin typeface="Nunito"/>
                        <a:ea typeface="Nunito"/>
                        <a:cs typeface="Nunito"/>
                        <a:sym typeface="Nunito"/>
                      </a:endParaRPr>
                    </a:p>
                    <a:p>
                      <a:pPr indent="-342900" lvl="0" marL="457200" rtl="0" algn="l">
                        <a:spcBef>
                          <a:spcPts val="0"/>
                        </a:spcBef>
                        <a:spcAft>
                          <a:spcPts val="0"/>
                        </a:spcAft>
                        <a:buClr>
                          <a:srgbClr val="4A86E8"/>
                        </a:buClr>
                        <a:buSzPts val="1800"/>
                        <a:buFont typeface="Nunito"/>
                        <a:buChar char="●"/>
                      </a:pPr>
                      <a:r>
                        <a:rPr lang="en-US" sz="1800">
                          <a:solidFill>
                            <a:srgbClr val="4A86E8"/>
                          </a:solidFill>
                          <a:latin typeface="Nunito"/>
                          <a:ea typeface="Nunito"/>
                          <a:cs typeface="Nunito"/>
                          <a:sym typeface="Nunito"/>
                        </a:rPr>
                        <a:t>Rescheduling </a:t>
                      </a:r>
                      <a:endParaRPr sz="1800">
                        <a:solidFill>
                          <a:srgbClr val="4A86E8"/>
                        </a:solidFill>
                        <a:latin typeface="Nunito"/>
                        <a:ea typeface="Nunito"/>
                        <a:cs typeface="Nunito"/>
                        <a:sym typeface="Nunito"/>
                      </a:endParaRPr>
                    </a:p>
                    <a:p>
                      <a:pPr indent="-342900" lvl="0" marL="457200" rtl="0" algn="l">
                        <a:spcBef>
                          <a:spcPts val="0"/>
                        </a:spcBef>
                        <a:spcAft>
                          <a:spcPts val="0"/>
                        </a:spcAft>
                        <a:buClr>
                          <a:srgbClr val="4A86E8"/>
                        </a:buClr>
                        <a:buSzPts val="1800"/>
                        <a:buFont typeface="Nunito"/>
                        <a:buChar char="●"/>
                      </a:pPr>
                      <a:r>
                        <a:rPr lang="en-US" sz="1800">
                          <a:solidFill>
                            <a:srgbClr val="4A86E8"/>
                          </a:solidFill>
                          <a:latin typeface="Nunito"/>
                          <a:ea typeface="Nunito"/>
                          <a:cs typeface="Nunito"/>
                          <a:sym typeface="Nunito"/>
                        </a:rPr>
                        <a:t>Reservation Fee (Deposit)</a:t>
                      </a:r>
                      <a:endParaRPr sz="1800">
                        <a:solidFill>
                          <a:srgbClr val="4A86E8"/>
                        </a:solidFill>
                        <a:latin typeface="Nunito"/>
                        <a:ea typeface="Nunito"/>
                        <a:cs typeface="Nunito"/>
                        <a:sym typeface="Nunito"/>
                      </a:endParaRPr>
                    </a:p>
                    <a:p>
                      <a:pPr indent="-342900" lvl="0" marL="457200" rtl="0" algn="l">
                        <a:spcBef>
                          <a:spcPts val="0"/>
                        </a:spcBef>
                        <a:spcAft>
                          <a:spcPts val="0"/>
                        </a:spcAft>
                        <a:buClr>
                          <a:srgbClr val="4A86E8"/>
                        </a:buClr>
                        <a:buSzPts val="1800"/>
                        <a:buFont typeface="Nunito"/>
                        <a:buChar char="●"/>
                      </a:pPr>
                      <a:r>
                        <a:rPr lang="en-US" sz="1800">
                          <a:solidFill>
                            <a:srgbClr val="4A86E8"/>
                          </a:solidFill>
                          <a:latin typeface="Nunito"/>
                          <a:ea typeface="Nunito"/>
                          <a:cs typeface="Nunito"/>
                          <a:sym typeface="Nunito"/>
                        </a:rPr>
                        <a:t>Balance Payment</a:t>
                      </a:r>
                      <a:endParaRPr sz="1800">
                        <a:solidFill>
                          <a:srgbClr val="4A86E8"/>
                        </a:solidFill>
                        <a:latin typeface="Nunito"/>
                        <a:ea typeface="Nunito"/>
                        <a:cs typeface="Nunito"/>
                        <a:sym typeface="Nunito"/>
                      </a:endParaRPr>
                    </a:p>
                    <a:p>
                      <a:pPr indent="-342900" lvl="0" marL="457200" rtl="0" algn="l">
                        <a:spcBef>
                          <a:spcPts val="0"/>
                        </a:spcBef>
                        <a:spcAft>
                          <a:spcPts val="0"/>
                        </a:spcAft>
                        <a:buClr>
                          <a:srgbClr val="4A86E8"/>
                        </a:buClr>
                        <a:buSzPts val="1800"/>
                        <a:buFont typeface="Nunito"/>
                        <a:buChar char="●"/>
                      </a:pPr>
                      <a:r>
                        <a:rPr lang="en-US" sz="1800">
                          <a:solidFill>
                            <a:srgbClr val="4A86E8"/>
                          </a:solidFill>
                          <a:latin typeface="Nunito"/>
                          <a:ea typeface="Nunito"/>
                          <a:cs typeface="Nunito"/>
                          <a:sym typeface="Nunito"/>
                        </a:rPr>
                        <a:t>Document Attachment</a:t>
                      </a:r>
                      <a:endParaRPr sz="1800">
                        <a:solidFill>
                          <a:srgbClr val="4A86E8"/>
                        </a:solidFill>
                        <a:latin typeface="Nunito"/>
                        <a:ea typeface="Nunito"/>
                        <a:cs typeface="Nunito"/>
                        <a:sym typeface="Nunito"/>
                      </a:endParaRPr>
                    </a:p>
                    <a:p>
                      <a:pPr indent="-342900" lvl="0" marL="457200" rtl="0" algn="l">
                        <a:spcBef>
                          <a:spcPts val="0"/>
                        </a:spcBef>
                        <a:spcAft>
                          <a:spcPts val="0"/>
                        </a:spcAft>
                        <a:buClr>
                          <a:srgbClr val="4A86E8"/>
                        </a:buClr>
                        <a:buSzPts val="1800"/>
                        <a:buFont typeface="Nunito"/>
                        <a:buChar char="●"/>
                      </a:pPr>
                      <a:r>
                        <a:rPr lang="en-US" sz="1800">
                          <a:solidFill>
                            <a:srgbClr val="4A86E8"/>
                          </a:solidFill>
                          <a:latin typeface="Nunito"/>
                          <a:ea typeface="Nunito"/>
                          <a:cs typeface="Nunito"/>
                          <a:sym typeface="Nunito"/>
                        </a:rPr>
                        <a:t>Won / Lost Reasons</a:t>
                      </a:r>
                      <a:endParaRPr sz="1800">
                        <a:solidFill>
                          <a:srgbClr val="4A86E8"/>
                        </a:solidFill>
                        <a:latin typeface="Nunito"/>
                        <a:ea typeface="Nunito"/>
                        <a:cs typeface="Nunito"/>
                        <a:sym typeface="Nunito"/>
                      </a:endParaRPr>
                    </a:p>
                    <a:p>
                      <a:pPr indent="-342900" lvl="0" marL="457200" rtl="0" algn="l">
                        <a:spcBef>
                          <a:spcPts val="0"/>
                        </a:spcBef>
                        <a:spcAft>
                          <a:spcPts val="0"/>
                        </a:spcAft>
                        <a:buClr>
                          <a:srgbClr val="4A86E8"/>
                        </a:buClr>
                        <a:buSzPts val="1800"/>
                        <a:buFont typeface="Nunito"/>
                        <a:buChar char="●"/>
                      </a:pPr>
                      <a:r>
                        <a:rPr lang="en-US" sz="1800">
                          <a:solidFill>
                            <a:srgbClr val="4A86E8"/>
                          </a:solidFill>
                          <a:latin typeface="Nunito"/>
                          <a:ea typeface="Nunito"/>
                          <a:cs typeface="Nunito"/>
                          <a:sym typeface="Nunito"/>
                        </a:rPr>
                        <a:t>Activities </a:t>
                      </a:r>
                      <a:endParaRPr sz="1800">
                        <a:solidFill>
                          <a:srgbClr val="4A86E8"/>
                        </a:solidFill>
                        <a:latin typeface="Nunito"/>
                        <a:ea typeface="Nunito"/>
                        <a:cs typeface="Nunito"/>
                        <a:sym typeface="Nunito"/>
                      </a:endParaRPr>
                    </a:p>
                    <a:p>
                      <a:pPr indent="-342900" lvl="0" marL="457200" rtl="0" algn="l">
                        <a:spcBef>
                          <a:spcPts val="0"/>
                        </a:spcBef>
                        <a:spcAft>
                          <a:spcPts val="0"/>
                        </a:spcAft>
                        <a:buClr>
                          <a:srgbClr val="4A86E8"/>
                        </a:buClr>
                        <a:buSzPts val="1800"/>
                        <a:buFont typeface="Nunito"/>
                        <a:buChar char="●"/>
                      </a:pPr>
                      <a:r>
                        <a:rPr lang="en-US" sz="1800">
                          <a:solidFill>
                            <a:srgbClr val="4A86E8"/>
                          </a:solidFill>
                          <a:latin typeface="Nunito"/>
                          <a:ea typeface="Nunito"/>
                          <a:cs typeface="Nunito"/>
                          <a:sym typeface="Nunito"/>
                        </a:rPr>
                        <a:t>Internal User Notifications </a:t>
                      </a:r>
                      <a:endParaRPr sz="1800">
                        <a:solidFill>
                          <a:srgbClr val="4A86E8"/>
                        </a:solidFill>
                        <a:latin typeface="Nunito"/>
                        <a:ea typeface="Nunito"/>
                        <a:cs typeface="Nunito"/>
                        <a:sym typeface="Nunito"/>
                      </a:endParaRPr>
                    </a:p>
                    <a:p>
                      <a:pPr indent="-342900" lvl="0" marL="457200" rtl="0" algn="l">
                        <a:spcBef>
                          <a:spcPts val="0"/>
                        </a:spcBef>
                        <a:spcAft>
                          <a:spcPts val="0"/>
                        </a:spcAft>
                        <a:buClr>
                          <a:schemeClr val="dk1"/>
                        </a:buClr>
                        <a:buSzPts val="1800"/>
                        <a:buFont typeface="Nunito"/>
                        <a:buChar char="●"/>
                      </a:pPr>
                      <a:r>
                        <a:rPr lang="en-US" sz="1800">
                          <a:solidFill>
                            <a:schemeClr val="dk1"/>
                          </a:solidFill>
                          <a:latin typeface="Nunito"/>
                          <a:ea typeface="Nunito"/>
                          <a:cs typeface="Nunito"/>
                          <a:sym typeface="Nunito"/>
                        </a:rPr>
                        <a:t>DataBase </a:t>
                      </a:r>
                      <a:endParaRPr sz="1800">
                        <a:latin typeface="Nunito"/>
                        <a:ea typeface="Nunito"/>
                        <a:cs typeface="Nunito"/>
                        <a:sym typeface="Nunito"/>
                      </a:endParaRPr>
                    </a:p>
                  </a:txBody>
                  <a:tcPr marT="91425" marB="91425" marR="91425" marL="91425"/>
                </a:tc>
              </a:tr>
              <a:tr h="1322075">
                <a:tc>
                  <a:txBody>
                    <a:bodyPr/>
                    <a:lstStyle/>
                    <a:p>
                      <a:pPr indent="0" lvl="0" marL="0" rtl="0" algn="l">
                        <a:spcBef>
                          <a:spcPts val="0"/>
                        </a:spcBef>
                        <a:spcAft>
                          <a:spcPts val="0"/>
                        </a:spcAft>
                        <a:buNone/>
                      </a:pPr>
                      <a:r>
                        <a:rPr lang="en-US" sz="1800">
                          <a:latin typeface="Nunito"/>
                          <a:ea typeface="Nunito"/>
                          <a:cs typeface="Nunito"/>
                          <a:sym typeface="Nunito"/>
                        </a:rPr>
                        <a:t>TDR TASK APP</a:t>
                      </a:r>
                      <a:endParaRPr sz="1800">
                        <a:latin typeface="Nunito"/>
                        <a:ea typeface="Nunito"/>
                        <a:cs typeface="Nunito"/>
                        <a:sym typeface="Nunito"/>
                      </a:endParaRPr>
                    </a:p>
                  </a:txBody>
                  <a:tcPr marT="91425" marB="91425" marR="91425" marL="91425"/>
                </a:tc>
                <a:tc>
                  <a:txBody>
                    <a:bodyPr/>
                    <a:lstStyle/>
                    <a:p>
                      <a:pPr indent="-342900" lvl="0" marL="457200" rtl="0" algn="l">
                        <a:spcBef>
                          <a:spcPts val="0"/>
                        </a:spcBef>
                        <a:spcAft>
                          <a:spcPts val="0"/>
                        </a:spcAft>
                        <a:buClr>
                          <a:srgbClr val="4A86E8"/>
                        </a:buClr>
                        <a:buSzPts val="1800"/>
                        <a:buFont typeface="Nunito"/>
                        <a:buChar char="●"/>
                      </a:pPr>
                      <a:r>
                        <a:rPr lang="en-US" sz="1800">
                          <a:solidFill>
                            <a:srgbClr val="4A86E8"/>
                          </a:solidFill>
                          <a:latin typeface="Nunito"/>
                          <a:ea typeface="Nunito"/>
                          <a:cs typeface="Nunito"/>
                          <a:sym typeface="Nunito"/>
                        </a:rPr>
                        <a:t>TDR</a:t>
                      </a:r>
                      <a:endParaRPr sz="1800">
                        <a:solidFill>
                          <a:srgbClr val="4A86E8"/>
                        </a:solidFill>
                        <a:latin typeface="Nunito"/>
                        <a:ea typeface="Nunito"/>
                        <a:cs typeface="Nunito"/>
                        <a:sym typeface="Nunito"/>
                      </a:endParaRPr>
                    </a:p>
                  </a:txBody>
                  <a:tcPr marT="91425" marB="91425" marR="91425" marL="91425"/>
                </a:tc>
                <a:tc>
                  <a:txBody>
                    <a:bodyPr/>
                    <a:lstStyle/>
                    <a:p>
                      <a:pPr indent="-342900" lvl="0" marL="457200" rtl="0" algn="l">
                        <a:spcBef>
                          <a:spcPts val="0"/>
                        </a:spcBef>
                        <a:spcAft>
                          <a:spcPts val="0"/>
                        </a:spcAft>
                        <a:buClr>
                          <a:srgbClr val="4A86E8"/>
                        </a:buClr>
                        <a:buSzPts val="1800"/>
                        <a:buFont typeface="Nunito"/>
                        <a:buChar char="●"/>
                      </a:pPr>
                      <a:r>
                        <a:rPr lang="en-US" sz="1800">
                          <a:solidFill>
                            <a:srgbClr val="4A86E8"/>
                          </a:solidFill>
                          <a:latin typeface="Nunito"/>
                          <a:ea typeface="Nunito"/>
                          <a:cs typeface="Nunito"/>
                          <a:sym typeface="Nunito"/>
                        </a:rPr>
                        <a:t>TDR Task</a:t>
                      </a:r>
                      <a:endParaRPr sz="1800">
                        <a:solidFill>
                          <a:srgbClr val="4A86E8"/>
                        </a:solidFill>
                        <a:latin typeface="Nunito"/>
                        <a:ea typeface="Nunito"/>
                        <a:cs typeface="Nunito"/>
                        <a:sym typeface="Nunito"/>
                      </a:endParaRPr>
                    </a:p>
                    <a:p>
                      <a:pPr indent="-342900" lvl="0" marL="457200" rtl="0" algn="l">
                        <a:spcBef>
                          <a:spcPts val="0"/>
                        </a:spcBef>
                        <a:spcAft>
                          <a:spcPts val="0"/>
                        </a:spcAft>
                        <a:buClr>
                          <a:srgbClr val="4A86E8"/>
                        </a:buClr>
                        <a:buSzPts val="1800"/>
                        <a:buFont typeface="Nunito"/>
                        <a:buChar char="●"/>
                      </a:pPr>
                      <a:r>
                        <a:rPr lang="en-US" sz="1800">
                          <a:solidFill>
                            <a:srgbClr val="4A86E8"/>
                          </a:solidFill>
                          <a:latin typeface="Nunito"/>
                          <a:ea typeface="Nunito"/>
                          <a:cs typeface="Nunito"/>
                          <a:sym typeface="Nunito"/>
                        </a:rPr>
                        <a:t>Image Attachments </a:t>
                      </a:r>
                      <a:endParaRPr sz="1800">
                        <a:solidFill>
                          <a:srgbClr val="4A86E8"/>
                        </a:solidFill>
                        <a:latin typeface="Nunito"/>
                        <a:ea typeface="Nunito"/>
                        <a:cs typeface="Nunito"/>
                        <a:sym typeface="Nunito"/>
                      </a:endParaRPr>
                    </a:p>
                    <a:p>
                      <a:pPr indent="-342900" lvl="0" marL="457200" rtl="0" algn="l">
                        <a:spcBef>
                          <a:spcPts val="0"/>
                        </a:spcBef>
                        <a:spcAft>
                          <a:spcPts val="0"/>
                        </a:spcAft>
                        <a:buClr>
                          <a:srgbClr val="4A86E8"/>
                        </a:buClr>
                        <a:buSzPts val="1800"/>
                        <a:buFont typeface="Nunito"/>
                        <a:buChar char="●"/>
                      </a:pPr>
                      <a:r>
                        <a:rPr lang="en-US" sz="1800">
                          <a:solidFill>
                            <a:srgbClr val="4A86E8"/>
                          </a:solidFill>
                          <a:latin typeface="Nunito"/>
                          <a:ea typeface="Nunito"/>
                          <a:cs typeface="Nunito"/>
                          <a:sym typeface="Nunito"/>
                        </a:rPr>
                        <a:t>GPS Location </a:t>
                      </a:r>
                      <a:endParaRPr sz="1800">
                        <a:solidFill>
                          <a:srgbClr val="4A86E8"/>
                        </a:solidFill>
                        <a:latin typeface="Nunito"/>
                        <a:ea typeface="Nunito"/>
                        <a:cs typeface="Nunito"/>
                        <a:sym typeface="Nunito"/>
                      </a:endParaRPr>
                    </a:p>
                    <a:p>
                      <a:pPr indent="-342900" lvl="0" marL="457200" rtl="0" algn="l">
                        <a:spcBef>
                          <a:spcPts val="0"/>
                        </a:spcBef>
                        <a:spcAft>
                          <a:spcPts val="0"/>
                        </a:spcAft>
                        <a:buClr>
                          <a:srgbClr val="4A86E8"/>
                        </a:buClr>
                        <a:buSzPts val="1800"/>
                        <a:buFont typeface="Nunito"/>
                        <a:buChar char="●"/>
                      </a:pPr>
                      <a:r>
                        <a:rPr lang="en-US" sz="1800">
                          <a:solidFill>
                            <a:srgbClr val="4A86E8"/>
                          </a:solidFill>
                          <a:latin typeface="Nunito"/>
                          <a:ea typeface="Nunito"/>
                          <a:cs typeface="Nunito"/>
                          <a:sym typeface="Nunito"/>
                        </a:rPr>
                        <a:t>Rescheduling </a:t>
                      </a:r>
                      <a:endParaRPr sz="1800">
                        <a:solidFill>
                          <a:srgbClr val="4A86E8"/>
                        </a:solidFill>
                        <a:latin typeface="Nunito"/>
                        <a:ea typeface="Nunito"/>
                        <a:cs typeface="Nunito"/>
                        <a:sym typeface="Nunito"/>
                      </a:endParaRPr>
                    </a:p>
                  </a:txBody>
                  <a:tcPr marT="91425" marB="91425" marR="91425" marL="91425"/>
                </a:tc>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43"/>
          <p:cNvSpPr txBox="1"/>
          <p:nvPr>
            <p:ph type="ctrTitle"/>
          </p:nvPr>
        </p:nvSpPr>
        <p:spPr>
          <a:xfrm>
            <a:off x="0" y="187175"/>
            <a:ext cx="11157600" cy="7113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None/>
            </a:pPr>
            <a:r>
              <a:rPr lang="en-US" sz="3000">
                <a:latin typeface="Nunito"/>
                <a:ea typeface="Nunito"/>
                <a:cs typeface="Nunito"/>
                <a:sym typeface="Nunito"/>
              </a:rPr>
              <a:t>ACCESSING ODOO CRM</a:t>
            </a:r>
            <a:endParaRPr sz="3000">
              <a:latin typeface="Nunito"/>
              <a:ea typeface="Nunito"/>
              <a:cs typeface="Nunito"/>
              <a:sym typeface="Nunito"/>
            </a:endParaRPr>
          </a:p>
        </p:txBody>
      </p:sp>
      <p:sp>
        <p:nvSpPr>
          <p:cNvPr id="246" name="Google Shape;246;p43"/>
          <p:cNvSpPr txBox="1"/>
          <p:nvPr/>
        </p:nvSpPr>
        <p:spPr>
          <a:xfrm>
            <a:off x="0" y="1000800"/>
            <a:ext cx="12192000" cy="5857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US" sz="1800">
                <a:solidFill>
                  <a:schemeClr val="dk1"/>
                </a:solidFill>
                <a:latin typeface="Nunito"/>
                <a:ea typeface="Nunito"/>
                <a:cs typeface="Nunito"/>
                <a:sym typeface="Nunito"/>
              </a:rPr>
              <a:t>Invitation email to login to Odoo:</a:t>
            </a:r>
            <a:endParaRPr sz="1800">
              <a:solidFill>
                <a:schemeClr val="dk1"/>
              </a:solidFill>
              <a:latin typeface="Nunito"/>
              <a:ea typeface="Nunito"/>
              <a:cs typeface="Nunito"/>
              <a:sym typeface="Nunito"/>
            </a:endParaRPr>
          </a:p>
          <a:p>
            <a:pPr indent="0" lvl="0" marL="0" rtl="0" algn="l">
              <a:lnSpc>
                <a:spcPct val="115000"/>
              </a:lnSpc>
              <a:spcBef>
                <a:spcPts val="0"/>
              </a:spcBef>
              <a:spcAft>
                <a:spcPts val="0"/>
              </a:spcAft>
              <a:buNone/>
            </a:pPr>
            <a:r>
              <a:t/>
            </a:r>
            <a:endParaRPr sz="1800">
              <a:solidFill>
                <a:schemeClr val="dk1"/>
              </a:solidFill>
              <a:latin typeface="Nunito"/>
              <a:ea typeface="Nunito"/>
              <a:cs typeface="Nunito"/>
              <a:sym typeface="Nunito"/>
            </a:endParaRPr>
          </a:p>
        </p:txBody>
      </p:sp>
      <p:pic>
        <p:nvPicPr>
          <p:cNvPr id="247" name="Google Shape;247;p43"/>
          <p:cNvPicPr preferRelativeResize="0"/>
          <p:nvPr/>
        </p:nvPicPr>
        <p:blipFill>
          <a:blip r:embed="rId3">
            <a:alphaModFix/>
          </a:blip>
          <a:stretch>
            <a:fillRect/>
          </a:stretch>
        </p:blipFill>
        <p:spPr>
          <a:xfrm>
            <a:off x="899675" y="1755776"/>
            <a:ext cx="10192764" cy="5036775"/>
          </a:xfrm>
          <a:prstGeom prst="rect">
            <a:avLst/>
          </a:prstGeom>
          <a:noFill/>
          <a:ln>
            <a:noFill/>
          </a:ln>
        </p:spPr>
      </p:pic>
      <p:pic>
        <p:nvPicPr>
          <p:cNvPr id="248" name="Google Shape;248;p43"/>
          <p:cNvPicPr preferRelativeResize="0"/>
          <p:nvPr/>
        </p:nvPicPr>
        <p:blipFill>
          <a:blip r:embed="rId4">
            <a:alphaModFix/>
          </a:blip>
          <a:stretch>
            <a:fillRect/>
          </a:stretch>
        </p:blipFill>
        <p:spPr>
          <a:xfrm>
            <a:off x="11009289" y="0"/>
            <a:ext cx="1182709" cy="1235501"/>
          </a:xfrm>
          <a:prstGeom prst="rect">
            <a:avLst/>
          </a:prstGeom>
          <a:noFill/>
          <a:ln>
            <a:noFill/>
          </a:ln>
        </p:spPr>
      </p:pic>
      <p:sp>
        <p:nvSpPr>
          <p:cNvPr id="249" name="Google Shape;249;p43"/>
          <p:cNvSpPr/>
          <p:nvPr/>
        </p:nvSpPr>
        <p:spPr>
          <a:xfrm>
            <a:off x="5011025" y="4420600"/>
            <a:ext cx="2815800" cy="666000"/>
          </a:xfrm>
          <a:prstGeom prst="roundRect">
            <a:avLst>
              <a:gd fmla="val 16667" name="adj"/>
            </a:avLst>
          </a:prstGeom>
          <a:noFill/>
          <a:ln cap="flat" cmpd="sng" w="2857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44"/>
          <p:cNvSpPr txBox="1"/>
          <p:nvPr>
            <p:ph type="ctrTitle"/>
          </p:nvPr>
        </p:nvSpPr>
        <p:spPr>
          <a:xfrm>
            <a:off x="1634025" y="262100"/>
            <a:ext cx="9144000" cy="7113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None/>
            </a:pPr>
            <a:r>
              <a:rPr lang="en-US" sz="3000">
                <a:latin typeface="Nunito"/>
                <a:ea typeface="Nunito"/>
                <a:cs typeface="Nunito"/>
                <a:sym typeface="Nunito"/>
              </a:rPr>
              <a:t>ACCESSING ODOO CRM</a:t>
            </a:r>
            <a:endParaRPr sz="3000">
              <a:latin typeface="Nunito"/>
              <a:ea typeface="Nunito"/>
              <a:cs typeface="Nunito"/>
              <a:sym typeface="Nunito"/>
            </a:endParaRPr>
          </a:p>
        </p:txBody>
      </p:sp>
      <p:sp>
        <p:nvSpPr>
          <p:cNvPr id="255" name="Google Shape;255;p44"/>
          <p:cNvSpPr txBox="1"/>
          <p:nvPr/>
        </p:nvSpPr>
        <p:spPr>
          <a:xfrm>
            <a:off x="0" y="1000800"/>
            <a:ext cx="12192000" cy="5857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US" sz="1800">
                <a:solidFill>
                  <a:schemeClr val="dk1"/>
                </a:solidFill>
                <a:latin typeface="Nunito"/>
                <a:ea typeface="Nunito"/>
                <a:cs typeface="Nunito"/>
                <a:sym typeface="Nunito"/>
              </a:rPr>
              <a:t>Username (company email address): </a:t>
            </a:r>
            <a:r>
              <a:rPr lang="en-US" sz="1800" u="sng">
                <a:solidFill>
                  <a:schemeClr val="hlink"/>
                </a:solidFill>
                <a:latin typeface="Nunito"/>
                <a:ea typeface="Nunito"/>
                <a:cs typeface="Nunito"/>
                <a:sym typeface="Nunito"/>
                <a:hlinkClick r:id="rId3"/>
              </a:rPr>
              <a:t>c.kamau@kokonetworks.com</a:t>
            </a:r>
            <a:endParaRPr sz="1800">
              <a:solidFill>
                <a:schemeClr val="dk1"/>
              </a:solidFill>
              <a:latin typeface="Nunito"/>
              <a:ea typeface="Nunito"/>
              <a:cs typeface="Nunito"/>
              <a:sym typeface="Nunito"/>
            </a:endParaRPr>
          </a:p>
          <a:p>
            <a:pPr indent="0" lvl="0" marL="0" rtl="0" algn="l">
              <a:lnSpc>
                <a:spcPct val="115000"/>
              </a:lnSpc>
              <a:spcBef>
                <a:spcPts val="0"/>
              </a:spcBef>
              <a:spcAft>
                <a:spcPts val="0"/>
              </a:spcAft>
              <a:buNone/>
            </a:pPr>
            <a:r>
              <a:rPr lang="en-US" sz="1800">
                <a:solidFill>
                  <a:schemeClr val="dk1"/>
                </a:solidFill>
                <a:latin typeface="Nunito"/>
                <a:ea typeface="Nunito"/>
                <a:cs typeface="Nunito"/>
                <a:sym typeface="Nunito"/>
              </a:rPr>
              <a:t>Password: **********</a:t>
            </a:r>
            <a:endParaRPr sz="1800">
              <a:solidFill>
                <a:schemeClr val="dk1"/>
              </a:solidFill>
              <a:latin typeface="Nunito"/>
              <a:ea typeface="Nunito"/>
              <a:cs typeface="Nunito"/>
              <a:sym typeface="Nunito"/>
            </a:endParaRPr>
          </a:p>
          <a:p>
            <a:pPr indent="0" lvl="0" marL="0" rtl="0" algn="l">
              <a:lnSpc>
                <a:spcPct val="115000"/>
              </a:lnSpc>
              <a:spcBef>
                <a:spcPts val="0"/>
              </a:spcBef>
              <a:spcAft>
                <a:spcPts val="0"/>
              </a:spcAft>
              <a:buClr>
                <a:schemeClr val="dk1"/>
              </a:buClr>
              <a:buSzPts val="1100"/>
              <a:buFont typeface="Arial"/>
              <a:buNone/>
            </a:pPr>
            <a:r>
              <a:rPr lang="en-US" sz="1800">
                <a:solidFill>
                  <a:schemeClr val="dk1"/>
                </a:solidFill>
                <a:latin typeface="Nunito"/>
                <a:ea typeface="Nunito"/>
                <a:cs typeface="Nunito"/>
                <a:sym typeface="Nunito"/>
              </a:rPr>
              <a:t>Must be at least 8 characters long, with an upper and lower case letter, numbers and symbols. You cannot use the last 3 passwords </a:t>
            </a:r>
            <a:endParaRPr sz="1800">
              <a:solidFill>
                <a:schemeClr val="dk1"/>
              </a:solidFill>
              <a:latin typeface="Nunito"/>
              <a:ea typeface="Nunito"/>
              <a:cs typeface="Nunito"/>
              <a:sym typeface="Nunito"/>
            </a:endParaRPr>
          </a:p>
          <a:p>
            <a:pPr indent="0" lvl="0" marL="0" rtl="0" algn="l">
              <a:lnSpc>
                <a:spcPct val="115000"/>
              </a:lnSpc>
              <a:spcBef>
                <a:spcPts val="0"/>
              </a:spcBef>
              <a:spcAft>
                <a:spcPts val="0"/>
              </a:spcAft>
              <a:buNone/>
            </a:pPr>
            <a:r>
              <a:t/>
            </a:r>
            <a:endParaRPr sz="1800">
              <a:solidFill>
                <a:schemeClr val="dk1"/>
              </a:solidFill>
              <a:latin typeface="Nunito"/>
              <a:ea typeface="Nunito"/>
              <a:cs typeface="Nunito"/>
              <a:sym typeface="Nunito"/>
            </a:endParaRPr>
          </a:p>
          <a:p>
            <a:pPr indent="0" lvl="0" marL="0" rtl="0" algn="l">
              <a:lnSpc>
                <a:spcPct val="115000"/>
              </a:lnSpc>
              <a:spcBef>
                <a:spcPts val="0"/>
              </a:spcBef>
              <a:spcAft>
                <a:spcPts val="0"/>
              </a:spcAft>
              <a:buNone/>
            </a:pPr>
            <a:r>
              <a:t/>
            </a:r>
            <a:endParaRPr sz="1800">
              <a:solidFill>
                <a:schemeClr val="dk1"/>
              </a:solidFill>
              <a:latin typeface="Nunito"/>
              <a:ea typeface="Nunito"/>
              <a:cs typeface="Nunito"/>
              <a:sym typeface="Nunito"/>
            </a:endParaRPr>
          </a:p>
          <a:p>
            <a:pPr indent="0" lvl="0" marL="0" rtl="0" algn="l">
              <a:lnSpc>
                <a:spcPct val="115000"/>
              </a:lnSpc>
              <a:spcBef>
                <a:spcPts val="0"/>
              </a:spcBef>
              <a:spcAft>
                <a:spcPts val="0"/>
              </a:spcAft>
              <a:buNone/>
            </a:pPr>
            <a:r>
              <a:t/>
            </a:r>
            <a:endParaRPr sz="1800">
              <a:solidFill>
                <a:schemeClr val="dk1"/>
              </a:solidFill>
              <a:latin typeface="Nunito"/>
              <a:ea typeface="Nunito"/>
              <a:cs typeface="Nunito"/>
              <a:sym typeface="Nunito"/>
            </a:endParaRPr>
          </a:p>
          <a:p>
            <a:pPr indent="0" lvl="0" marL="0" rtl="0" algn="l">
              <a:lnSpc>
                <a:spcPct val="115000"/>
              </a:lnSpc>
              <a:spcBef>
                <a:spcPts val="0"/>
              </a:spcBef>
              <a:spcAft>
                <a:spcPts val="0"/>
              </a:spcAft>
              <a:buNone/>
            </a:pPr>
            <a:r>
              <a:t/>
            </a:r>
            <a:endParaRPr sz="1800">
              <a:solidFill>
                <a:schemeClr val="dk1"/>
              </a:solidFill>
              <a:latin typeface="Nunito"/>
              <a:ea typeface="Nunito"/>
              <a:cs typeface="Nunito"/>
              <a:sym typeface="Nunito"/>
            </a:endParaRPr>
          </a:p>
          <a:p>
            <a:pPr indent="0" lvl="0" marL="0" rtl="0" algn="l">
              <a:lnSpc>
                <a:spcPct val="115000"/>
              </a:lnSpc>
              <a:spcBef>
                <a:spcPts val="0"/>
              </a:spcBef>
              <a:spcAft>
                <a:spcPts val="0"/>
              </a:spcAft>
              <a:buNone/>
            </a:pPr>
            <a:r>
              <a:t/>
            </a:r>
            <a:endParaRPr sz="1800">
              <a:solidFill>
                <a:schemeClr val="dk1"/>
              </a:solidFill>
              <a:latin typeface="Nunito"/>
              <a:ea typeface="Nunito"/>
              <a:cs typeface="Nunito"/>
              <a:sym typeface="Nunito"/>
            </a:endParaRPr>
          </a:p>
          <a:p>
            <a:pPr indent="0" lvl="0" marL="0" rtl="0" algn="l">
              <a:lnSpc>
                <a:spcPct val="115000"/>
              </a:lnSpc>
              <a:spcBef>
                <a:spcPts val="0"/>
              </a:spcBef>
              <a:spcAft>
                <a:spcPts val="0"/>
              </a:spcAft>
              <a:buNone/>
            </a:pPr>
            <a:r>
              <a:t/>
            </a:r>
            <a:endParaRPr sz="1800">
              <a:solidFill>
                <a:schemeClr val="dk1"/>
              </a:solidFill>
              <a:latin typeface="Nunito"/>
              <a:ea typeface="Nunito"/>
              <a:cs typeface="Nunito"/>
              <a:sym typeface="Nunito"/>
            </a:endParaRPr>
          </a:p>
          <a:p>
            <a:pPr indent="0" lvl="0" marL="0" rtl="0" algn="l">
              <a:lnSpc>
                <a:spcPct val="115000"/>
              </a:lnSpc>
              <a:spcBef>
                <a:spcPts val="0"/>
              </a:spcBef>
              <a:spcAft>
                <a:spcPts val="0"/>
              </a:spcAft>
              <a:buNone/>
            </a:pPr>
            <a:r>
              <a:t/>
            </a:r>
            <a:endParaRPr sz="1800">
              <a:solidFill>
                <a:schemeClr val="dk1"/>
              </a:solidFill>
              <a:latin typeface="Nunito"/>
              <a:ea typeface="Nunito"/>
              <a:cs typeface="Nunito"/>
              <a:sym typeface="Nunito"/>
            </a:endParaRPr>
          </a:p>
          <a:p>
            <a:pPr indent="0" lvl="0" marL="0" rtl="0" algn="l">
              <a:lnSpc>
                <a:spcPct val="115000"/>
              </a:lnSpc>
              <a:spcBef>
                <a:spcPts val="0"/>
              </a:spcBef>
              <a:spcAft>
                <a:spcPts val="0"/>
              </a:spcAft>
              <a:buNone/>
            </a:pPr>
            <a:r>
              <a:t/>
            </a:r>
            <a:endParaRPr sz="1800">
              <a:solidFill>
                <a:schemeClr val="dk1"/>
              </a:solidFill>
              <a:latin typeface="Nunito"/>
              <a:ea typeface="Nunito"/>
              <a:cs typeface="Nunito"/>
              <a:sym typeface="Nunito"/>
            </a:endParaRPr>
          </a:p>
          <a:p>
            <a:pPr indent="0" lvl="0" marL="0" rtl="0" algn="l">
              <a:lnSpc>
                <a:spcPct val="115000"/>
              </a:lnSpc>
              <a:spcBef>
                <a:spcPts val="0"/>
              </a:spcBef>
              <a:spcAft>
                <a:spcPts val="0"/>
              </a:spcAft>
              <a:buNone/>
            </a:pPr>
            <a:r>
              <a:t/>
            </a:r>
            <a:endParaRPr sz="1800">
              <a:solidFill>
                <a:schemeClr val="dk1"/>
              </a:solidFill>
              <a:latin typeface="Nunito"/>
              <a:ea typeface="Nunito"/>
              <a:cs typeface="Nunito"/>
              <a:sym typeface="Nunito"/>
            </a:endParaRPr>
          </a:p>
          <a:p>
            <a:pPr indent="0" lvl="0" marL="0" rtl="0" algn="l">
              <a:lnSpc>
                <a:spcPct val="115000"/>
              </a:lnSpc>
              <a:spcBef>
                <a:spcPts val="0"/>
              </a:spcBef>
              <a:spcAft>
                <a:spcPts val="0"/>
              </a:spcAft>
              <a:buNone/>
            </a:pPr>
            <a:r>
              <a:t/>
            </a:r>
            <a:endParaRPr sz="1800">
              <a:solidFill>
                <a:schemeClr val="dk1"/>
              </a:solidFill>
              <a:latin typeface="Nunito"/>
              <a:ea typeface="Nunito"/>
              <a:cs typeface="Nunito"/>
              <a:sym typeface="Nunito"/>
            </a:endParaRPr>
          </a:p>
        </p:txBody>
      </p:sp>
      <p:pic>
        <p:nvPicPr>
          <p:cNvPr id="256" name="Google Shape;256;p44"/>
          <p:cNvPicPr preferRelativeResize="0"/>
          <p:nvPr/>
        </p:nvPicPr>
        <p:blipFill>
          <a:blip r:embed="rId4">
            <a:alphaModFix/>
          </a:blip>
          <a:stretch>
            <a:fillRect/>
          </a:stretch>
        </p:blipFill>
        <p:spPr>
          <a:xfrm>
            <a:off x="925675" y="2349229"/>
            <a:ext cx="9144000" cy="4508772"/>
          </a:xfrm>
          <a:prstGeom prst="rect">
            <a:avLst/>
          </a:prstGeom>
          <a:noFill/>
          <a:ln>
            <a:noFill/>
          </a:ln>
        </p:spPr>
      </p:pic>
      <p:pic>
        <p:nvPicPr>
          <p:cNvPr id="257" name="Google Shape;257;p44"/>
          <p:cNvPicPr preferRelativeResize="0"/>
          <p:nvPr/>
        </p:nvPicPr>
        <p:blipFill>
          <a:blip r:embed="rId5">
            <a:alphaModFix/>
          </a:blip>
          <a:stretch>
            <a:fillRect/>
          </a:stretch>
        </p:blipFill>
        <p:spPr>
          <a:xfrm>
            <a:off x="11009289" y="0"/>
            <a:ext cx="1182709" cy="123550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45"/>
          <p:cNvSpPr txBox="1"/>
          <p:nvPr>
            <p:ph type="ctrTitle"/>
          </p:nvPr>
        </p:nvSpPr>
        <p:spPr>
          <a:xfrm>
            <a:off x="1524000" y="196800"/>
            <a:ext cx="9144000" cy="7113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None/>
            </a:pPr>
            <a:r>
              <a:rPr lang="en-US" sz="3000">
                <a:latin typeface="Nunito"/>
                <a:ea typeface="Nunito"/>
                <a:cs typeface="Nunito"/>
                <a:sym typeface="Nunito"/>
              </a:rPr>
              <a:t>HOME SCREEN</a:t>
            </a:r>
            <a:endParaRPr sz="3000">
              <a:latin typeface="Nunito"/>
              <a:ea typeface="Nunito"/>
              <a:cs typeface="Nunito"/>
              <a:sym typeface="Nunito"/>
            </a:endParaRPr>
          </a:p>
        </p:txBody>
      </p:sp>
      <p:sp>
        <p:nvSpPr>
          <p:cNvPr id="263" name="Google Shape;263;p45"/>
          <p:cNvSpPr txBox="1"/>
          <p:nvPr/>
        </p:nvSpPr>
        <p:spPr>
          <a:xfrm>
            <a:off x="121125" y="908100"/>
            <a:ext cx="12070800" cy="5949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US" sz="1800">
                <a:solidFill>
                  <a:schemeClr val="dk1"/>
                </a:solidFill>
                <a:latin typeface="Nunito"/>
                <a:ea typeface="Nunito"/>
                <a:cs typeface="Nunito"/>
                <a:sym typeface="Nunito"/>
              </a:rPr>
              <a:t>Screen that you seen after Log in. CRM Menu gives access to all Agent opportunities</a:t>
            </a:r>
            <a:endParaRPr sz="1800">
              <a:solidFill>
                <a:schemeClr val="dk1"/>
              </a:solidFill>
              <a:latin typeface="Nunito"/>
              <a:ea typeface="Nunito"/>
              <a:cs typeface="Nunito"/>
              <a:sym typeface="Nunito"/>
            </a:endParaRPr>
          </a:p>
          <a:p>
            <a:pPr indent="0" lvl="0" marL="0" rtl="0" algn="l">
              <a:lnSpc>
                <a:spcPct val="115000"/>
              </a:lnSpc>
              <a:spcBef>
                <a:spcPts val="0"/>
              </a:spcBef>
              <a:spcAft>
                <a:spcPts val="0"/>
              </a:spcAft>
              <a:buNone/>
            </a:pPr>
            <a:r>
              <a:t/>
            </a:r>
            <a:endParaRPr sz="1800">
              <a:solidFill>
                <a:schemeClr val="dk1"/>
              </a:solidFill>
              <a:latin typeface="Nunito"/>
              <a:ea typeface="Nunito"/>
              <a:cs typeface="Nunito"/>
              <a:sym typeface="Nunito"/>
            </a:endParaRPr>
          </a:p>
          <a:p>
            <a:pPr indent="0" lvl="0" marL="0" rtl="0" algn="l">
              <a:lnSpc>
                <a:spcPct val="115000"/>
              </a:lnSpc>
              <a:spcBef>
                <a:spcPts val="0"/>
              </a:spcBef>
              <a:spcAft>
                <a:spcPts val="0"/>
              </a:spcAft>
              <a:buNone/>
            </a:pPr>
            <a:r>
              <a:t/>
            </a:r>
            <a:endParaRPr sz="1800">
              <a:solidFill>
                <a:schemeClr val="dk1"/>
              </a:solidFill>
              <a:latin typeface="Nunito"/>
              <a:ea typeface="Nunito"/>
              <a:cs typeface="Nunito"/>
              <a:sym typeface="Nunito"/>
            </a:endParaRPr>
          </a:p>
        </p:txBody>
      </p:sp>
      <p:pic>
        <p:nvPicPr>
          <p:cNvPr id="264" name="Google Shape;264;p45"/>
          <p:cNvPicPr preferRelativeResize="0"/>
          <p:nvPr/>
        </p:nvPicPr>
        <p:blipFill>
          <a:blip r:embed="rId3">
            <a:alphaModFix/>
          </a:blip>
          <a:stretch>
            <a:fillRect/>
          </a:stretch>
        </p:blipFill>
        <p:spPr>
          <a:xfrm>
            <a:off x="831400" y="1386175"/>
            <a:ext cx="10177900" cy="5471824"/>
          </a:xfrm>
          <a:prstGeom prst="rect">
            <a:avLst/>
          </a:prstGeom>
          <a:noFill/>
          <a:ln>
            <a:noFill/>
          </a:ln>
        </p:spPr>
      </p:pic>
      <p:pic>
        <p:nvPicPr>
          <p:cNvPr id="265" name="Google Shape;265;p45"/>
          <p:cNvPicPr preferRelativeResize="0"/>
          <p:nvPr/>
        </p:nvPicPr>
        <p:blipFill>
          <a:blip r:embed="rId4">
            <a:alphaModFix/>
          </a:blip>
          <a:stretch>
            <a:fillRect/>
          </a:stretch>
        </p:blipFill>
        <p:spPr>
          <a:xfrm>
            <a:off x="11009289" y="0"/>
            <a:ext cx="1182709" cy="1235501"/>
          </a:xfrm>
          <a:prstGeom prst="rect">
            <a:avLst/>
          </a:prstGeom>
          <a:noFill/>
          <a:ln>
            <a:noFill/>
          </a:ln>
        </p:spPr>
      </p:pic>
      <p:sp>
        <p:nvSpPr>
          <p:cNvPr id="266" name="Google Shape;266;p45"/>
          <p:cNvSpPr/>
          <p:nvPr/>
        </p:nvSpPr>
        <p:spPr>
          <a:xfrm>
            <a:off x="4844500" y="2543375"/>
            <a:ext cx="1074900" cy="1105200"/>
          </a:xfrm>
          <a:prstGeom prst="roundRect">
            <a:avLst>
              <a:gd fmla="val 16667" name="adj"/>
            </a:avLst>
          </a:prstGeom>
          <a:noFill/>
          <a:ln cap="flat" cmpd="sng" w="2857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